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8" r:id="rId4"/>
    <p:sldId id="287" r:id="rId5"/>
  </p:sldIdLst>
  <p:sldSz cx="10693400" cy="7562850"/>
  <p:notesSz cx="10693400" cy="756285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A30"/>
    <a:srgbClr val="DC5B5B"/>
    <a:srgbClr val="12554C"/>
    <a:srgbClr val="DB1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164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94584" y="2668572"/>
            <a:ext cx="4897755" cy="4892040"/>
          </a:xfrm>
          <a:custGeom>
            <a:avLst/>
            <a:gdLst/>
            <a:ahLst/>
            <a:cxnLst/>
            <a:rect l="l" t="t" r="r" b="b"/>
            <a:pathLst>
              <a:path w="4897755" h="4892040">
                <a:moveTo>
                  <a:pt x="4897412" y="4081259"/>
                </a:moveTo>
                <a:lnTo>
                  <a:pt x="4129976" y="4081259"/>
                </a:lnTo>
                <a:lnTo>
                  <a:pt x="4263961" y="4311332"/>
                </a:lnTo>
                <a:lnTo>
                  <a:pt x="4418977" y="4461764"/>
                </a:lnTo>
                <a:lnTo>
                  <a:pt x="4669028" y="4766525"/>
                </a:lnTo>
                <a:lnTo>
                  <a:pt x="4710125" y="4891430"/>
                </a:lnTo>
                <a:lnTo>
                  <a:pt x="4897412" y="4891430"/>
                </a:lnTo>
                <a:lnTo>
                  <a:pt x="4897412" y="4081259"/>
                </a:lnTo>
                <a:close/>
              </a:path>
              <a:path w="4897755" h="4892040">
                <a:moveTo>
                  <a:pt x="3378742" y="4049471"/>
                </a:moveTo>
                <a:lnTo>
                  <a:pt x="1464551" y="4049471"/>
                </a:lnTo>
                <a:lnTo>
                  <a:pt x="1592745" y="4054335"/>
                </a:lnTo>
                <a:lnTo>
                  <a:pt x="1651838" y="4076204"/>
                </a:lnTo>
                <a:lnTo>
                  <a:pt x="2021738" y="4385373"/>
                </a:lnTo>
                <a:lnTo>
                  <a:pt x="2038654" y="4584941"/>
                </a:lnTo>
                <a:lnTo>
                  <a:pt x="2087689" y="4670107"/>
                </a:lnTo>
                <a:lnTo>
                  <a:pt x="2366200" y="4826927"/>
                </a:lnTo>
                <a:lnTo>
                  <a:pt x="2421305" y="4834077"/>
                </a:lnTo>
                <a:lnTo>
                  <a:pt x="2842196" y="4627841"/>
                </a:lnTo>
                <a:lnTo>
                  <a:pt x="2868256" y="4587240"/>
                </a:lnTo>
                <a:lnTo>
                  <a:pt x="2867875" y="4581410"/>
                </a:lnTo>
                <a:lnTo>
                  <a:pt x="3017596" y="4291558"/>
                </a:lnTo>
                <a:lnTo>
                  <a:pt x="3378742" y="4049471"/>
                </a:lnTo>
                <a:close/>
              </a:path>
              <a:path w="4897755" h="4892040">
                <a:moveTo>
                  <a:pt x="4897412" y="4022013"/>
                </a:moveTo>
                <a:lnTo>
                  <a:pt x="3419703" y="4022013"/>
                </a:lnTo>
                <a:lnTo>
                  <a:pt x="3497046" y="4036923"/>
                </a:lnTo>
                <a:lnTo>
                  <a:pt x="3810050" y="4203979"/>
                </a:lnTo>
                <a:lnTo>
                  <a:pt x="3932377" y="4263466"/>
                </a:lnTo>
                <a:lnTo>
                  <a:pt x="3990174" y="4256341"/>
                </a:lnTo>
                <a:lnTo>
                  <a:pt x="4129976" y="4081259"/>
                </a:lnTo>
                <a:lnTo>
                  <a:pt x="4897412" y="4081259"/>
                </a:lnTo>
                <a:lnTo>
                  <a:pt x="4897412" y="4022013"/>
                </a:lnTo>
                <a:close/>
              </a:path>
              <a:path w="4897755" h="4892040">
                <a:moveTo>
                  <a:pt x="1128572" y="351231"/>
                </a:moveTo>
                <a:lnTo>
                  <a:pt x="1144079" y="362750"/>
                </a:lnTo>
                <a:lnTo>
                  <a:pt x="1101636" y="509828"/>
                </a:lnTo>
                <a:lnTo>
                  <a:pt x="1101394" y="510730"/>
                </a:lnTo>
                <a:lnTo>
                  <a:pt x="1062875" y="707377"/>
                </a:lnTo>
                <a:lnTo>
                  <a:pt x="930910" y="898918"/>
                </a:lnTo>
                <a:lnTo>
                  <a:pt x="890651" y="1003617"/>
                </a:lnTo>
                <a:lnTo>
                  <a:pt x="819340" y="1441691"/>
                </a:lnTo>
                <a:lnTo>
                  <a:pt x="741273" y="1498828"/>
                </a:lnTo>
                <a:lnTo>
                  <a:pt x="446176" y="1546339"/>
                </a:lnTo>
                <a:lnTo>
                  <a:pt x="394182" y="1574876"/>
                </a:lnTo>
                <a:lnTo>
                  <a:pt x="373532" y="1584604"/>
                </a:lnTo>
                <a:lnTo>
                  <a:pt x="373024" y="1584820"/>
                </a:lnTo>
                <a:lnTo>
                  <a:pt x="367804" y="1588185"/>
                </a:lnTo>
                <a:lnTo>
                  <a:pt x="357593" y="1595869"/>
                </a:lnTo>
                <a:lnTo>
                  <a:pt x="350888" y="1599399"/>
                </a:lnTo>
                <a:lnTo>
                  <a:pt x="345541" y="1646415"/>
                </a:lnTo>
                <a:lnTo>
                  <a:pt x="409498" y="1848611"/>
                </a:lnTo>
                <a:lnTo>
                  <a:pt x="411746" y="1855787"/>
                </a:lnTo>
                <a:lnTo>
                  <a:pt x="400812" y="1864779"/>
                </a:lnTo>
                <a:lnTo>
                  <a:pt x="392645" y="1873580"/>
                </a:lnTo>
                <a:lnTo>
                  <a:pt x="319493" y="2051342"/>
                </a:lnTo>
                <a:lnTo>
                  <a:pt x="316712" y="2064130"/>
                </a:lnTo>
                <a:lnTo>
                  <a:pt x="193154" y="2378532"/>
                </a:lnTo>
                <a:lnTo>
                  <a:pt x="191643" y="2380678"/>
                </a:lnTo>
                <a:lnTo>
                  <a:pt x="151206" y="2437003"/>
                </a:lnTo>
                <a:lnTo>
                  <a:pt x="151066" y="2437168"/>
                </a:lnTo>
                <a:lnTo>
                  <a:pt x="148615" y="2440584"/>
                </a:lnTo>
                <a:lnTo>
                  <a:pt x="144386" y="2443340"/>
                </a:lnTo>
                <a:lnTo>
                  <a:pt x="82664" y="2479674"/>
                </a:lnTo>
                <a:lnTo>
                  <a:pt x="84543" y="2537383"/>
                </a:lnTo>
                <a:lnTo>
                  <a:pt x="85585" y="2788983"/>
                </a:lnTo>
                <a:lnTo>
                  <a:pt x="105740" y="2818015"/>
                </a:lnTo>
                <a:lnTo>
                  <a:pt x="107302" y="2819526"/>
                </a:lnTo>
                <a:lnTo>
                  <a:pt x="136182" y="2861792"/>
                </a:lnTo>
                <a:lnTo>
                  <a:pt x="148234" y="2875153"/>
                </a:lnTo>
                <a:lnTo>
                  <a:pt x="151561" y="2880817"/>
                </a:lnTo>
                <a:lnTo>
                  <a:pt x="164553" y="2908350"/>
                </a:lnTo>
                <a:lnTo>
                  <a:pt x="171056" y="2927134"/>
                </a:lnTo>
                <a:lnTo>
                  <a:pt x="168503" y="2968218"/>
                </a:lnTo>
                <a:lnTo>
                  <a:pt x="162369" y="2973920"/>
                </a:lnTo>
                <a:lnTo>
                  <a:pt x="120713" y="3015640"/>
                </a:lnTo>
                <a:lnTo>
                  <a:pt x="53073" y="3096209"/>
                </a:lnTo>
                <a:lnTo>
                  <a:pt x="40284" y="3121926"/>
                </a:lnTo>
                <a:lnTo>
                  <a:pt x="39128" y="3124009"/>
                </a:lnTo>
                <a:lnTo>
                  <a:pt x="12573" y="3177425"/>
                </a:lnTo>
                <a:lnTo>
                  <a:pt x="0" y="3230829"/>
                </a:lnTo>
                <a:lnTo>
                  <a:pt x="53428" y="3378619"/>
                </a:lnTo>
                <a:lnTo>
                  <a:pt x="242608" y="3509391"/>
                </a:lnTo>
                <a:lnTo>
                  <a:pt x="261975" y="3618776"/>
                </a:lnTo>
                <a:lnTo>
                  <a:pt x="366001" y="3756291"/>
                </a:lnTo>
                <a:lnTo>
                  <a:pt x="542531" y="3905034"/>
                </a:lnTo>
                <a:lnTo>
                  <a:pt x="674992" y="4173004"/>
                </a:lnTo>
                <a:lnTo>
                  <a:pt x="743508" y="4207294"/>
                </a:lnTo>
                <a:lnTo>
                  <a:pt x="1464551" y="4049471"/>
                </a:lnTo>
                <a:lnTo>
                  <a:pt x="3378742" y="4049471"/>
                </a:lnTo>
                <a:lnTo>
                  <a:pt x="3419703" y="4022013"/>
                </a:lnTo>
                <a:lnTo>
                  <a:pt x="4897412" y="4022013"/>
                </a:lnTo>
                <a:lnTo>
                  <a:pt x="4897412" y="1925065"/>
                </a:lnTo>
                <a:lnTo>
                  <a:pt x="4724857" y="1924062"/>
                </a:lnTo>
                <a:lnTo>
                  <a:pt x="4716030" y="1916455"/>
                </a:lnTo>
                <a:lnTo>
                  <a:pt x="4696574" y="1893214"/>
                </a:lnTo>
                <a:lnTo>
                  <a:pt x="4294276" y="1834540"/>
                </a:lnTo>
                <a:lnTo>
                  <a:pt x="4238917" y="1817319"/>
                </a:lnTo>
                <a:lnTo>
                  <a:pt x="4077652" y="1470164"/>
                </a:lnTo>
                <a:lnTo>
                  <a:pt x="4025265" y="1391907"/>
                </a:lnTo>
                <a:lnTo>
                  <a:pt x="3873321" y="1294523"/>
                </a:lnTo>
                <a:lnTo>
                  <a:pt x="3365677" y="1294523"/>
                </a:lnTo>
                <a:lnTo>
                  <a:pt x="3227641" y="1275841"/>
                </a:lnTo>
                <a:lnTo>
                  <a:pt x="3041789" y="1168996"/>
                </a:lnTo>
                <a:lnTo>
                  <a:pt x="2993072" y="1153210"/>
                </a:lnTo>
                <a:lnTo>
                  <a:pt x="2949295" y="1138364"/>
                </a:lnTo>
                <a:lnTo>
                  <a:pt x="2866923" y="1124330"/>
                </a:lnTo>
                <a:lnTo>
                  <a:pt x="2645664" y="1122857"/>
                </a:lnTo>
                <a:lnTo>
                  <a:pt x="2637434" y="1114729"/>
                </a:lnTo>
                <a:lnTo>
                  <a:pt x="2608618" y="1086726"/>
                </a:lnTo>
                <a:lnTo>
                  <a:pt x="2593936" y="1073010"/>
                </a:lnTo>
                <a:lnTo>
                  <a:pt x="2566504" y="1046162"/>
                </a:lnTo>
                <a:lnTo>
                  <a:pt x="2538552" y="1018501"/>
                </a:lnTo>
                <a:lnTo>
                  <a:pt x="2521508" y="997750"/>
                </a:lnTo>
                <a:lnTo>
                  <a:pt x="2168385" y="780313"/>
                </a:lnTo>
                <a:lnTo>
                  <a:pt x="1952396" y="702068"/>
                </a:lnTo>
                <a:lnTo>
                  <a:pt x="1887842" y="482142"/>
                </a:lnTo>
                <a:lnTo>
                  <a:pt x="1879350" y="368820"/>
                </a:lnTo>
                <a:lnTo>
                  <a:pt x="1217244" y="368820"/>
                </a:lnTo>
                <a:lnTo>
                  <a:pt x="1128572" y="351231"/>
                </a:lnTo>
                <a:close/>
              </a:path>
              <a:path w="4897755" h="4892040">
                <a:moveTo>
                  <a:pt x="3551694" y="1250175"/>
                </a:moveTo>
                <a:lnTo>
                  <a:pt x="3365677" y="1294523"/>
                </a:lnTo>
                <a:lnTo>
                  <a:pt x="3873321" y="1294523"/>
                </a:lnTo>
                <a:lnTo>
                  <a:pt x="3828440" y="1265758"/>
                </a:lnTo>
                <a:lnTo>
                  <a:pt x="3551694" y="1250175"/>
                </a:lnTo>
                <a:close/>
              </a:path>
              <a:path w="4897755" h="4892040">
                <a:moveTo>
                  <a:pt x="1791868" y="0"/>
                </a:moveTo>
                <a:lnTo>
                  <a:pt x="1536788" y="245617"/>
                </a:lnTo>
                <a:lnTo>
                  <a:pt x="1501952" y="329310"/>
                </a:lnTo>
                <a:lnTo>
                  <a:pt x="1467421" y="361251"/>
                </a:lnTo>
                <a:lnTo>
                  <a:pt x="1217244" y="368820"/>
                </a:lnTo>
                <a:lnTo>
                  <a:pt x="1879350" y="368820"/>
                </a:lnTo>
                <a:lnTo>
                  <a:pt x="1854581" y="38265"/>
                </a:lnTo>
                <a:lnTo>
                  <a:pt x="1791868" y="0"/>
                </a:lnTo>
                <a:close/>
              </a:path>
            </a:pathLst>
          </a:custGeom>
          <a:solidFill>
            <a:srgbClr val="FE9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15747" y="887355"/>
            <a:ext cx="3717290" cy="4252595"/>
          </a:xfrm>
          <a:custGeom>
            <a:avLst/>
            <a:gdLst/>
            <a:ahLst/>
            <a:cxnLst/>
            <a:rect l="l" t="t" r="r" b="b"/>
            <a:pathLst>
              <a:path w="3717290" h="4252595">
                <a:moveTo>
                  <a:pt x="1436992" y="0"/>
                </a:moveTo>
                <a:lnTo>
                  <a:pt x="1289100" y="37020"/>
                </a:lnTo>
                <a:lnTo>
                  <a:pt x="804938" y="151815"/>
                </a:lnTo>
                <a:lnTo>
                  <a:pt x="407847" y="292900"/>
                </a:lnTo>
                <a:lnTo>
                  <a:pt x="227863" y="598487"/>
                </a:lnTo>
                <a:lnTo>
                  <a:pt x="167538" y="1648802"/>
                </a:lnTo>
                <a:lnTo>
                  <a:pt x="138506" y="1712137"/>
                </a:lnTo>
                <a:lnTo>
                  <a:pt x="0" y="1907197"/>
                </a:lnTo>
                <a:lnTo>
                  <a:pt x="60909" y="1941131"/>
                </a:lnTo>
                <a:lnTo>
                  <a:pt x="415899" y="2213051"/>
                </a:lnTo>
                <a:lnTo>
                  <a:pt x="469874" y="2308682"/>
                </a:lnTo>
                <a:lnTo>
                  <a:pt x="464312" y="2754223"/>
                </a:lnTo>
                <a:lnTo>
                  <a:pt x="489750" y="2948698"/>
                </a:lnTo>
                <a:lnTo>
                  <a:pt x="470535" y="3111398"/>
                </a:lnTo>
                <a:lnTo>
                  <a:pt x="479742" y="3235553"/>
                </a:lnTo>
                <a:lnTo>
                  <a:pt x="505523" y="3269843"/>
                </a:lnTo>
                <a:lnTo>
                  <a:pt x="505777" y="3393262"/>
                </a:lnTo>
                <a:lnTo>
                  <a:pt x="422694" y="3498049"/>
                </a:lnTo>
                <a:lnTo>
                  <a:pt x="422186" y="3508260"/>
                </a:lnTo>
                <a:lnTo>
                  <a:pt x="591362" y="3604259"/>
                </a:lnTo>
                <a:lnTo>
                  <a:pt x="658329" y="3617531"/>
                </a:lnTo>
                <a:lnTo>
                  <a:pt x="917575" y="3618229"/>
                </a:lnTo>
                <a:lnTo>
                  <a:pt x="1430210" y="3720553"/>
                </a:lnTo>
                <a:lnTo>
                  <a:pt x="2158250" y="3769067"/>
                </a:lnTo>
                <a:lnTo>
                  <a:pt x="2250617" y="3804399"/>
                </a:lnTo>
                <a:lnTo>
                  <a:pt x="2470823" y="4097591"/>
                </a:lnTo>
                <a:lnTo>
                  <a:pt x="2665564" y="4235437"/>
                </a:lnTo>
                <a:lnTo>
                  <a:pt x="2666123" y="4252455"/>
                </a:lnTo>
                <a:lnTo>
                  <a:pt x="2720543" y="4220451"/>
                </a:lnTo>
                <a:lnTo>
                  <a:pt x="2723451" y="4218940"/>
                </a:lnTo>
                <a:lnTo>
                  <a:pt x="2766479" y="4159046"/>
                </a:lnTo>
                <a:lnTo>
                  <a:pt x="2767431" y="4157967"/>
                </a:lnTo>
                <a:lnTo>
                  <a:pt x="2890761" y="3844302"/>
                </a:lnTo>
                <a:lnTo>
                  <a:pt x="2955988" y="3679558"/>
                </a:lnTo>
                <a:lnTo>
                  <a:pt x="2976537" y="3642207"/>
                </a:lnTo>
                <a:lnTo>
                  <a:pt x="2984906" y="3635311"/>
                </a:lnTo>
                <a:lnTo>
                  <a:pt x="2919387" y="3428098"/>
                </a:lnTo>
                <a:lnTo>
                  <a:pt x="2925140" y="3377476"/>
                </a:lnTo>
                <a:lnTo>
                  <a:pt x="2934792" y="3372167"/>
                </a:lnTo>
                <a:lnTo>
                  <a:pt x="2944571" y="3364877"/>
                </a:lnTo>
                <a:lnTo>
                  <a:pt x="2950260" y="3361372"/>
                </a:lnTo>
                <a:lnTo>
                  <a:pt x="2970657" y="3351771"/>
                </a:lnTo>
                <a:lnTo>
                  <a:pt x="3024225" y="3322713"/>
                </a:lnTo>
                <a:lnTo>
                  <a:pt x="3318154" y="3275393"/>
                </a:lnTo>
                <a:lnTo>
                  <a:pt x="3393643" y="3220135"/>
                </a:lnTo>
                <a:lnTo>
                  <a:pt x="3464902" y="2783065"/>
                </a:lnTo>
                <a:lnTo>
                  <a:pt x="3505695" y="2677350"/>
                </a:lnTo>
                <a:lnTo>
                  <a:pt x="3637076" y="2486634"/>
                </a:lnTo>
                <a:lnTo>
                  <a:pt x="3675748" y="2289695"/>
                </a:lnTo>
                <a:lnTo>
                  <a:pt x="3717264" y="2145868"/>
                </a:lnTo>
                <a:lnTo>
                  <a:pt x="3647097" y="2093721"/>
                </a:lnTo>
                <a:lnTo>
                  <a:pt x="3610533" y="1993506"/>
                </a:lnTo>
                <a:lnTo>
                  <a:pt x="3587623" y="1825155"/>
                </a:lnTo>
                <a:lnTo>
                  <a:pt x="3557041" y="1747278"/>
                </a:lnTo>
                <a:lnTo>
                  <a:pt x="3494735" y="1508417"/>
                </a:lnTo>
                <a:lnTo>
                  <a:pt x="3476537" y="1488211"/>
                </a:lnTo>
                <a:lnTo>
                  <a:pt x="2999816" y="1488211"/>
                </a:lnTo>
                <a:lnTo>
                  <a:pt x="2952064" y="1461820"/>
                </a:lnTo>
                <a:lnTo>
                  <a:pt x="2925013" y="1236116"/>
                </a:lnTo>
                <a:lnTo>
                  <a:pt x="2866529" y="1154671"/>
                </a:lnTo>
                <a:lnTo>
                  <a:pt x="2617571" y="1111008"/>
                </a:lnTo>
                <a:lnTo>
                  <a:pt x="2475712" y="1036307"/>
                </a:lnTo>
                <a:lnTo>
                  <a:pt x="2421331" y="851141"/>
                </a:lnTo>
                <a:lnTo>
                  <a:pt x="2325941" y="671207"/>
                </a:lnTo>
                <a:lnTo>
                  <a:pt x="1950618" y="671207"/>
                </a:lnTo>
                <a:lnTo>
                  <a:pt x="1866544" y="661352"/>
                </a:lnTo>
                <a:lnTo>
                  <a:pt x="1617103" y="494156"/>
                </a:lnTo>
                <a:lnTo>
                  <a:pt x="1571701" y="426211"/>
                </a:lnTo>
                <a:lnTo>
                  <a:pt x="1505254" y="52971"/>
                </a:lnTo>
                <a:lnTo>
                  <a:pt x="1436992" y="0"/>
                </a:lnTo>
                <a:close/>
              </a:path>
              <a:path w="3717290" h="4252595">
                <a:moveTo>
                  <a:pt x="3165614" y="1391297"/>
                </a:moveTo>
                <a:lnTo>
                  <a:pt x="2999816" y="1488211"/>
                </a:lnTo>
                <a:lnTo>
                  <a:pt x="3476537" y="1488211"/>
                </a:lnTo>
                <a:lnTo>
                  <a:pt x="3427285" y="1433525"/>
                </a:lnTo>
                <a:lnTo>
                  <a:pt x="3165614" y="1391297"/>
                </a:lnTo>
                <a:close/>
              </a:path>
              <a:path w="3717290" h="4252595">
                <a:moveTo>
                  <a:pt x="2183498" y="557009"/>
                </a:moveTo>
                <a:lnTo>
                  <a:pt x="1950618" y="671207"/>
                </a:lnTo>
                <a:lnTo>
                  <a:pt x="2325941" y="671207"/>
                </a:lnTo>
                <a:lnTo>
                  <a:pt x="2270658" y="566927"/>
                </a:lnTo>
                <a:lnTo>
                  <a:pt x="2183498" y="557009"/>
                </a:lnTo>
                <a:close/>
              </a:path>
            </a:pathLst>
          </a:custGeom>
          <a:solidFill>
            <a:srgbClr val="FEC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99660" y="882004"/>
            <a:ext cx="3739515" cy="4266565"/>
          </a:xfrm>
          <a:custGeom>
            <a:avLst/>
            <a:gdLst/>
            <a:ahLst/>
            <a:cxnLst/>
            <a:rect l="l" t="t" r="r" b="b"/>
            <a:pathLst>
              <a:path w="3739515" h="4266565">
                <a:moveTo>
                  <a:pt x="33884" y="1916836"/>
                </a:moveTo>
                <a:lnTo>
                  <a:pt x="13652" y="1916836"/>
                </a:lnTo>
                <a:lnTo>
                  <a:pt x="74015" y="1950364"/>
                </a:lnTo>
                <a:lnTo>
                  <a:pt x="428193" y="2221699"/>
                </a:lnTo>
                <a:lnTo>
                  <a:pt x="481050" y="2315324"/>
                </a:lnTo>
                <a:lnTo>
                  <a:pt x="475526" y="2760218"/>
                </a:lnTo>
                <a:lnTo>
                  <a:pt x="500964" y="2953461"/>
                </a:lnTo>
                <a:lnTo>
                  <a:pt x="481723" y="3117113"/>
                </a:lnTo>
                <a:lnTo>
                  <a:pt x="491020" y="3242716"/>
                </a:lnTo>
                <a:lnTo>
                  <a:pt x="516680" y="3276828"/>
                </a:lnTo>
                <a:lnTo>
                  <a:pt x="516953" y="3396919"/>
                </a:lnTo>
                <a:lnTo>
                  <a:pt x="433971" y="3501567"/>
                </a:lnTo>
                <a:lnTo>
                  <a:pt x="433209" y="3516376"/>
                </a:lnTo>
                <a:lnTo>
                  <a:pt x="606501" y="3614420"/>
                </a:lnTo>
                <a:lnTo>
                  <a:pt x="674382" y="3627805"/>
                </a:lnTo>
                <a:lnTo>
                  <a:pt x="932116" y="3628402"/>
                </a:lnTo>
                <a:lnTo>
                  <a:pt x="932700" y="3628402"/>
                </a:lnTo>
                <a:lnTo>
                  <a:pt x="1445958" y="3730790"/>
                </a:lnTo>
                <a:lnTo>
                  <a:pt x="2172550" y="3778999"/>
                </a:lnTo>
                <a:lnTo>
                  <a:pt x="2263609" y="3813835"/>
                </a:lnTo>
                <a:lnTo>
                  <a:pt x="2484069" y="4106964"/>
                </a:lnTo>
                <a:lnTo>
                  <a:pt x="2676817" y="4243349"/>
                </a:lnTo>
                <a:lnTo>
                  <a:pt x="2677591" y="4266247"/>
                </a:lnTo>
                <a:lnTo>
                  <a:pt x="2706241" y="4249381"/>
                </a:lnTo>
                <a:lnTo>
                  <a:pt x="2686850" y="4249381"/>
                </a:lnTo>
                <a:lnTo>
                  <a:pt x="2686494" y="4238167"/>
                </a:lnTo>
                <a:lnTo>
                  <a:pt x="2491003" y="4099852"/>
                </a:lnTo>
                <a:lnTo>
                  <a:pt x="2271471" y="3807942"/>
                </a:lnTo>
                <a:lnTo>
                  <a:pt x="2269782" y="3805669"/>
                </a:lnTo>
                <a:lnTo>
                  <a:pt x="2174684" y="3769283"/>
                </a:lnTo>
                <a:lnTo>
                  <a:pt x="1447266" y="3721023"/>
                </a:lnTo>
                <a:lnTo>
                  <a:pt x="934631" y="3618763"/>
                </a:lnTo>
                <a:lnTo>
                  <a:pt x="933069" y="3618560"/>
                </a:lnTo>
                <a:lnTo>
                  <a:pt x="675335" y="3617988"/>
                </a:lnTo>
                <a:lnTo>
                  <a:pt x="609955" y="3605085"/>
                </a:lnTo>
                <a:lnTo>
                  <a:pt x="443344" y="3510826"/>
                </a:lnTo>
                <a:lnTo>
                  <a:pt x="443611" y="3505225"/>
                </a:lnTo>
                <a:lnTo>
                  <a:pt x="524637" y="3403003"/>
                </a:lnTo>
                <a:lnTo>
                  <a:pt x="526808" y="3400336"/>
                </a:lnTo>
                <a:lnTo>
                  <a:pt x="526516" y="3273564"/>
                </a:lnTo>
                <a:lnTo>
                  <a:pt x="500634" y="3239122"/>
                </a:lnTo>
                <a:lnTo>
                  <a:pt x="491591" y="3117329"/>
                </a:lnTo>
                <a:lnTo>
                  <a:pt x="510857" y="2953410"/>
                </a:lnTo>
                <a:lnTo>
                  <a:pt x="510717" y="2952191"/>
                </a:lnTo>
                <a:lnTo>
                  <a:pt x="485355" y="2759633"/>
                </a:lnTo>
                <a:lnTo>
                  <a:pt x="490905" y="2312797"/>
                </a:lnTo>
                <a:lnTo>
                  <a:pt x="489572" y="2310485"/>
                </a:lnTo>
                <a:lnTo>
                  <a:pt x="435775" y="2215121"/>
                </a:lnTo>
                <a:lnTo>
                  <a:pt x="79425" y="1942134"/>
                </a:lnTo>
                <a:lnTo>
                  <a:pt x="33884" y="1916836"/>
                </a:lnTo>
                <a:close/>
              </a:path>
              <a:path w="3739515" h="4266565">
                <a:moveTo>
                  <a:pt x="3244244" y="1401749"/>
                </a:moveTo>
                <a:lnTo>
                  <a:pt x="3182658" y="1401749"/>
                </a:lnTo>
                <a:lnTo>
                  <a:pt x="3440899" y="1443456"/>
                </a:lnTo>
                <a:lnTo>
                  <a:pt x="3506355" y="1516164"/>
                </a:lnTo>
                <a:lnTo>
                  <a:pt x="3568369" y="1753870"/>
                </a:lnTo>
                <a:lnTo>
                  <a:pt x="3568534" y="1754441"/>
                </a:lnTo>
                <a:lnTo>
                  <a:pt x="3568725" y="1755000"/>
                </a:lnTo>
                <a:lnTo>
                  <a:pt x="3598697" y="1831200"/>
                </a:lnTo>
                <a:lnTo>
                  <a:pt x="3621900" y="2000580"/>
                </a:lnTo>
                <a:lnTo>
                  <a:pt x="3622281" y="2001558"/>
                </a:lnTo>
                <a:lnTo>
                  <a:pt x="3658069" y="2099360"/>
                </a:lnTo>
                <a:lnTo>
                  <a:pt x="3659060" y="2102142"/>
                </a:lnTo>
                <a:lnTo>
                  <a:pt x="3727678" y="2153119"/>
                </a:lnTo>
                <a:lnTo>
                  <a:pt x="3687114" y="2293683"/>
                </a:lnTo>
                <a:lnTo>
                  <a:pt x="3686657" y="2295423"/>
                </a:lnTo>
                <a:lnTo>
                  <a:pt x="3648976" y="2487777"/>
                </a:lnTo>
                <a:lnTo>
                  <a:pt x="3648557" y="2490038"/>
                </a:lnTo>
                <a:lnTo>
                  <a:pt x="3517760" y="2679915"/>
                </a:lnTo>
                <a:lnTo>
                  <a:pt x="3517061" y="2680868"/>
                </a:lnTo>
                <a:lnTo>
                  <a:pt x="3516680" y="2681960"/>
                </a:lnTo>
                <a:lnTo>
                  <a:pt x="3476040" y="2787599"/>
                </a:lnTo>
                <a:lnTo>
                  <a:pt x="3405225" y="3222688"/>
                </a:lnTo>
                <a:lnTo>
                  <a:pt x="3332302" y="3276079"/>
                </a:lnTo>
                <a:lnTo>
                  <a:pt x="3037865" y="3323501"/>
                </a:lnTo>
                <a:lnTo>
                  <a:pt x="3036366" y="3324301"/>
                </a:lnTo>
                <a:lnTo>
                  <a:pt x="2984893" y="3352546"/>
                </a:lnTo>
                <a:lnTo>
                  <a:pt x="2963164" y="3362782"/>
                </a:lnTo>
                <a:lnTo>
                  <a:pt x="2957093" y="3366693"/>
                </a:lnTo>
                <a:lnTo>
                  <a:pt x="2947238" y="3374110"/>
                </a:lnTo>
                <a:lnTo>
                  <a:pt x="2936633" y="3379698"/>
                </a:lnTo>
                <a:lnTo>
                  <a:pt x="2930461" y="3433940"/>
                </a:lnTo>
                <a:lnTo>
                  <a:pt x="2931071" y="3435934"/>
                </a:lnTo>
                <a:lnTo>
                  <a:pt x="2984042" y="3603320"/>
                </a:lnTo>
                <a:lnTo>
                  <a:pt x="2995015" y="3638118"/>
                </a:lnTo>
                <a:lnTo>
                  <a:pt x="2995320" y="3638981"/>
                </a:lnTo>
                <a:lnTo>
                  <a:pt x="2988970" y="3644188"/>
                </a:lnTo>
                <a:lnTo>
                  <a:pt x="2979153" y="3654793"/>
                </a:lnTo>
                <a:lnTo>
                  <a:pt x="2904998" y="3834980"/>
                </a:lnTo>
                <a:lnTo>
                  <a:pt x="2902191" y="3847833"/>
                </a:lnTo>
                <a:lnTo>
                  <a:pt x="2779395" y="4160380"/>
                </a:lnTo>
                <a:lnTo>
                  <a:pt x="2778569" y="4161497"/>
                </a:lnTo>
                <a:lnTo>
                  <a:pt x="2736634" y="4219943"/>
                </a:lnTo>
                <a:lnTo>
                  <a:pt x="2734335" y="4221441"/>
                </a:lnTo>
                <a:lnTo>
                  <a:pt x="2686850" y="4249381"/>
                </a:lnTo>
                <a:lnTo>
                  <a:pt x="2706241" y="4249381"/>
                </a:lnTo>
                <a:lnTo>
                  <a:pt x="2739313" y="4229912"/>
                </a:lnTo>
                <a:lnTo>
                  <a:pt x="2786570" y="4167238"/>
                </a:lnTo>
                <a:lnTo>
                  <a:pt x="2911640" y="3850703"/>
                </a:lnTo>
                <a:lnTo>
                  <a:pt x="2914434" y="3837901"/>
                </a:lnTo>
                <a:lnTo>
                  <a:pt x="2987573" y="3660152"/>
                </a:lnTo>
                <a:lnTo>
                  <a:pt x="2995739" y="3651351"/>
                </a:lnTo>
                <a:lnTo>
                  <a:pt x="3006674" y="3642347"/>
                </a:lnTo>
                <a:lnTo>
                  <a:pt x="2940469" y="3432975"/>
                </a:lnTo>
                <a:lnTo>
                  <a:pt x="2945815" y="3385959"/>
                </a:lnTo>
                <a:lnTo>
                  <a:pt x="2952127" y="3382645"/>
                </a:lnTo>
                <a:lnTo>
                  <a:pt x="2952496" y="3382429"/>
                </a:lnTo>
                <a:lnTo>
                  <a:pt x="2953829" y="3381451"/>
                </a:lnTo>
                <a:lnTo>
                  <a:pt x="2962732" y="3374758"/>
                </a:lnTo>
                <a:lnTo>
                  <a:pt x="2967939" y="3371392"/>
                </a:lnTo>
                <a:lnTo>
                  <a:pt x="2968447" y="3371176"/>
                </a:lnTo>
                <a:lnTo>
                  <a:pt x="2987929" y="3361994"/>
                </a:lnTo>
                <a:lnTo>
                  <a:pt x="2989097" y="3361423"/>
                </a:lnTo>
                <a:lnTo>
                  <a:pt x="3041091" y="3332911"/>
                </a:lnTo>
                <a:lnTo>
                  <a:pt x="3336188" y="3285388"/>
                </a:lnTo>
                <a:lnTo>
                  <a:pt x="3414255" y="3228251"/>
                </a:lnTo>
                <a:lnTo>
                  <a:pt x="3485565" y="2790190"/>
                </a:lnTo>
                <a:lnTo>
                  <a:pt x="3525824" y="2685491"/>
                </a:lnTo>
                <a:lnTo>
                  <a:pt x="3657803" y="2493949"/>
                </a:lnTo>
                <a:lnTo>
                  <a:pt x="3658628" y="2489657"/>
                </a:lnTo>
                <a:lnTo>
                  <a:pt x="3696322" y="2297303"/>
                </a:lnTo>
                <a:lnTo>
                  <a:pt x="3696550" y="2296401"/>
                </a:lnTo>
                <a:lnTo>
                  <a:pt x="3738994" y="2149322"/>
                </a:lnTo>
                <a:lnTo>
                  <a:pt x="3667302" y="2095995"/>
                </a:lnTo>
                <a:lnTo>
                  <a:pt x="3631514" y="1998205"/>
                </a:lnTo>
                <a:lnTo>
                  <a:pt x="3608235" y="1828723"/>
                </a:lnTo>
                <a:lnTo>
                  <a:pt x="3577882" y="1751393"/>
                </a:lnTo>
                <a:lnTo>
                  <a:pt x="3515258" y="1511363"/>
                </a:lnTo>
                <a:lnTo>
                  <a:pt x="3445852" y="1434287"/>
                </a:lnTo>
                <a:lnTo>
                  <a:pt x="3244244" y="1401749"/>
                </a:lnTo>
                <a:close/>
              </a:path>
              <a:path w="3739515" h="4266565">
                <a:moveTo>
                  <a:pt x="1454200" y="0"/>
                </a:moveTo>
                <a:lnTo>
                  <a:pt x="1304048" y="37592"/>
                </a:lnTo>
                <a:lnTo>
                  <a:pt x="819378" y="152527"/>
                </a:lnTo>
                <a:lnTo>
                  <a:pt x="420611" y="294233"/>
                </a:lnTo>
                <a:lnTo>
                  <a:pt x="239128" y="602361"/>
                </a:lnTo>
                <a:lnTo>
                  <a:pt x="179146" y="1652104"/>
                </a:lnTo>
                <a:lnTo>
                  <a:pt x="150596" y="1714665"/>
                </a:lnTo>
                <a:lnTo>
                  <a:pt x="0" y="1926717"/>
                </a:lnTo>
                <a:lnTo>
                  <a:pt x="13652" y="1916836"/>
                </a:lnTo>
                <a:lnTo>
                  <a:pt x="33884" y="1916836"/>
                </a:lnTo>
                <a:lnTo>
                  <a:pt x="23253" y="1910930"/>
                </a:lnTo>
                <a:lnTo>
                  <a:pt x="158584" y="1720354"/>
                </a:lnTo>
                <a:lnTo>
                  <a:pt x="159143" y="1719592"/>
                </a:lnTo>
                <a:lnTo>
                  <a:pt x="188849" y="1654505"/>
                </a:lnTo>
                <a:lnTo>
                  <a:pt x="248793" y="605307"/>
                </a:lnTo>
                <a:lnTo>
                  <a:pt x="427266" y="302272"/>
                </a:lnTo>
                <a:lnTo>
                  <a:pt x="822172" y="161963"/>
                </a:lnTo>
                <a:lnTo>
                  <a:pt x="1306449" y="47104"/>
                </a:lnTo>
                <a:lnTo>
                  <a:pt x="1451965" y="10680"/>
                </a:lnTo>
                <a:lnTo>
                  <a:pt x="1467962" y="10680"/>
                </a:lnTo>
                <a:lnTo>
                  <a:pt x="1454200" y="0"/>
                </a:lnTo>
                <a:close/>
              </a:path>
              <a:path w="3739515" h="4266565">
                <a:moveTo>
                  <a:pt x="2287421" y="567410"/>
                </a:moveTo>
                <a:lnTo>
                  <a:pt x="2200452" y="567410"/>
                </a:lnTo>
                <a:lnTo>
                  <a:pt x="2283625" y="576859"/>
                </a:lnTo>
                <a:lnTo>
                  <a:pt x="2432608" y="857935"/>
                </a:lnTo>
                <a:lnTo>
                  <a:pt x="2487663" y="1045044"/>
                </a:lnTo>
                <a:lnTo>
                  <a:pt x="2632722" y="1121435"/>
                </a:lnTo>
                <a:lnTo>
                  <a:pt x="2634259" y="1121676"/>
                </a:lnTo>
                <a:lnTo>
                  <a:pt x="2879788" y="1164526"/>
                </a:lnTo>
                <a:lnTo>
                  <a:pt x="2936367" y="1243317"/>
                </a:lnTo>
                <a:lnTo>
                  <a:pt x="2963595" y="1470240"/>
                </a:lnTo>
                <a:lnTo>
                  <a:pt x="3015957" y="1499222"/>
                </a:lnTo>
                <a:lnTo>
                  <a:pt x="3035288" y="1487919"/>
                </a:lnTo>
                <a:lnTo>
                  <a:pt x="3015818" y="1487919"/>
                </a:lnTo>
                <a:lnTo>
                  <a:pt x="2972727" y="1464094"/>
                </a:lnTo>
                <a:lnTo>
                  <a:pt x="2945815" y="1239634"/>
                </a:lnTo>
                <a:lnTo>
                  <a:pt x="2885427" y="1155534"/>
                </a:lnTo>
                <a:lnTo>
                  <a:pt x="2635948" y="1112012"/>
                </a:lnTo>
                <a:lnTo>
                  <a:pt x="2495918" y="1038288"/>
                </a:lnTo>
                <a:lnTo>
                  <a:pt x="2441765" y="854202"/>
                </a:lnTo>
                <a:lnTo>
                  <a:pt x="2289873" y="567690"/>
                </a:lnTo>
                <a:lnTo>
                  <a:pt x="2287421" y="567410"/>
                </a:lnTo>
                <a:close/>
              </a:path>
              <a:path w="3739515" h="4266565">
                <a:moveTo>
                  <a:pt x="3180740" y="1391500"/>
                </a:moveTo>
                <a:lnTo>
                  <a:pt x="3015818" y="1487919"/>
                </a:lnTo>
                <a:lnTo>
                  <a:pt x="3035288" y="1487919"/>
                </a:lnTo>
                <a:lnTo>
                  <a:pt x="3182658" y="1401749"/>
                </a:lnTo>
                <a:lnTo>
                  <a:pt x="3244244" y="1401749"/>
                </a:lnTo>
                <a:lnTo>
                  <a:pt x="3180740" y="1391500"/>
                </a:lnTo>
                <a:close/>
              </a:path>
              <a:path w="3739515" h="4266565">
                <a:moveTo>
                  <a:pt x="1467962" y="10680"/>
                </a:moveTo>
                <a:lnTo>
                  <a:pt x="1451965" y="10680"/>
                </a:lnTo>
                <a:lnTo>
                  <a:pt x="1516849" y="61036"/>
                </a:lnTo>
                <a:lnTo>
                  <a:pt x="1583118" y="433451"/>
                </a:lnTo>
                <a:lnTo>
                  <a:pt x="1630159" y="503859"/>
                </a:lnTo>
                <a:lnTo>
                  <a:pt x="1631797" y="504926"/>
                </a:lnTo>
                <a:lnTo>
                  <a:pt x="1880882" y="671449"/>
                </a:lnTo>
                <a:lnTo>
                  <a:pt x="1967572" y="681621"/>
                </a:lnTo>
                <a:lnTo>
                  <a:pt x="1988185" y="671512"/>
                </a:lnTo>
                <a:lnTo>
                  <a:pt x="1965858" y="671512"/>
                </a:lnTo>
                <a:lnTo>
                  <a:pt x="1884375" y="661962"/>
                </a:lnTo>
                <a:lnTo>
                  <a:pt x="1637258" y="496785"/>
                </a:lnTo>
                <a:lnTo>
                  <a:pt x="1592440" y="429704"/>
                </a:lnTo>
                <a:lnTo>
                  <a:pt x="1525841" y="55600"/>
                </a:lnTo>
                <a:lnTo>
                  <a:pt x="1467962" y="10680"/>
                </a:lnTo>
                <a:close/>
              </a:path>
              <a:path w="3739515" h="4266565">
                <a:moveTo>
                  <a:pt x="2198700" y="557301"/>
                </a:moveTo>
                <a:lnTo>
                  <a:pt x="1965858" y="671512"/>
                </a:lnTo>
                <a:lnTo>
                  <a:pt x="1988185" y="671512"/>
                </a:lnTo>
                <a:lnTo>
                  <a:pt x="2200452" y="567410"/>
                </a:lnTo>
                <a:lnTo>
                  <a:pt x="2287421" y="567410"/>
                </a:lnTo>
                <a:lnTo>
                  <a:pt x="2198700" y="557301"/>
                </a:lnTo>
                <a:close/>
              </a:path>
            </a:pathLst>
          </a:custGeom>
          <a:solidFill>
            <a:srgbClr val="FD4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63666"/>
            <a:ext cx="2440940" cy="1796414"/>
          </a:xfrm>
          <a:custGeom>
            <a:avLst/>
            <a:gdLst/>
            <a:ahLst/>
            <a:cxnLst/>
            <a:rect l="l" t="t" r="r" b="b"/>
            <a:pathLst>
              <a:path w="2440940" h="1796415">
                <a:moveTo>
                  <a:pt x="113169" y="26111"/>
                </a:moveTo>
                <a:lnTo>
                  <a:pt x="91567" y="28130"/>
                </a:lnTo>
                <a:lnTo>
                  <a:pt x="134239" y="329615"/>
                </a:lnTo>
                <a:lnTo>
                  <a:pt x="97675" y="475246"/>
                </a:lnTo>
                <a:lnTo>
                  <a:pt x="65354" y="653389"/>
                </a:lnTo>
                <a:lnTo>
                  <a:pt x="206235" y="1046187"/>
                </a:lnTo>
                <a:lnTo>
                  <a:pt x="90919" y="1060576"/>
                </a:lnTo>
                <a:lnTo>
                  <a:pt x="0" y="1115445"/>
                </a:lnTo>
                <a:lnTo>
                  <a:pt x="0" y="1796338"/>
                </a:lnTo>
                <a:lnTo>
                  <a:pt x="1749540" y="1796338"/>
                </a:lnTo>
                <a:lnTo>
                  <a:pt x="1816341" y="1727682"/>
                </a:lnTo>
                <a:lnTo>
                  <a:pt x="2360396" y="1339176"/>
                </a:lnTo>
                <a:lnTo>
                  <a:pt x="2393289" y="1285544"/>
                </a:lnTo>
                <a:lnTo>
                  <a:pt x="2396028" y="1285544"/>
                </a:lnTo>
                <a:lnTo>
                  <a:pt x="2423668" y="1247686"/>
                </a:lnTo>
                <a:lnTo>
                  <a:pt x="2440901" y="1050124"/>
                </a:lnTo>
                <a:lnTo>
                  <a:pt x="2438869" y="634047"/>
                </a:lnTo>
                <a:lnTo>
                  <a:pt x="2402967" y="569899"/>
                </a:lnTo>
                <a:lnTo>
                  <a:pt x="2354199" y="558939"/>
                </a:lnTo>
                <a:lnTo>
                  <a:pt x="1967687" y="391172"/>
                </a:lnTo>
                <a:lnTo>
                  <a:pt x="1928774" y="317512"/>
                </a:lnTo>
                <a:lnTo>
                  <a:pt x="1906141" y="230974"/>
                </a:lnTo>
                <a:lnTo>
                  <a:pt x="1573149" y="230974"/>
                </a:lnTo>
                <a:lnTo>
                  <a:pt x="1425117" y="222516"/>
                </a:lnTo>
                <a:lnTo>
                  <a:pt x="1391145" y="203657"/>
                </a:lnTo>
                <a:lnTo>
                  <a:pt x="1390573" y="203161"/>
                </a:lnTo>
                <a:lnTo>
                  <a:pt x="1390332" y="202996"/>
                </a:lnTo>
                <a:lnTo>
                  <a:pt x="1376337" y="190766"/>
                </a:lnTo>
                <a:lnTo>
                  <a:pt x="1348905" y="175653"/>
                </a:lnTo>
                <a:lnTo>
                  <a:pt x="1348359" y="175158"/>
                </a:lnTo>
                <a:lnTo>
                  <a:pt x="1348066" y="174942"/>
                </a:lnTo>
                <a:lnTo>
                  <a:pt x="1333411" y="162140"/>
                </a:lnTo>
                <a:lnTo>
                  <a:pt x="1306563" y="144919"/>
                </a:lnTo>
                <a:lnTo>
                  <a:pt x="1265021" y="117017"/>
                </a:lnTo>
                <a:lnTo>
                  <a:pt x="1263853" y="116090"/>
                </a:lnTo>
                <a:lnTo>
                  <a:pt x="1251369" y="106438"/>
                </a:lnTo>
                <a:lnTo>
                  <a:pt x="1250903" y="106057"/>
                </a:lnTo>
                <a:lnTo>
                  <a:pt x="377545" y="106057"/>
                </a:lnTo>
                <a:lnTo>
                  <a:pt x="113169" y="26111"/>
                </a:lnTo>
              </a:path>
              <a:path w="2440940" h="1796415">
                <a:moveTo>
                  <a:pt x="2396028" y="1285544"/>
                </a:moveTo>
                <a:lnTo>
                  <a:pt x="2393289" y="1285544"/>
                </a:lnTo>
                <a:lnTo>
                  <a:pt x="2395397" y="1286408"/>
                </a:lnTo>
                <a:lnTo>
                  <a:pt x="2396028" y="1285544"/>
                </a:lnTo>
              </a:path>
              <a:path w="2440940" h="1796415">
                <a:moveTo>
                  <a:pt x="1868233" y="110248"/>
                </a:moveTo>
                <a:lnTo>
                  <a:pt x="1849462" y="119341"/>
                </a:lnTo>
                <a:lnTo>
                  <a:pt x="1845525" y="121411"/>
                </a:lnTo>
                <a:lnTo>
                  <a:pt x="1789303" y="148996"/>
                </a:lnTo>
                <a:lnTo>
                  <a:pt x="1722323" y="177050"/>
                </a:lnTo>
                <a:lnTo>
                  <a:pt x="1720608" y="178028"/>
                </a:lnTo>
                <a:lnTo>
                  <a:pt x="1720126" y="178244"/>
                </a:lnTo>
                <a:lnTo>
                  <a:pt x="1694916" y="190538"/>
                </a:lnTo>
                <a:lnTo>
                  <a:pt x="1691513" y="192570"/>
                </a:lnTo>
                <a:lnTo>
                  <a:pt x="1573149" y="230974"/>
                </a:lnTo>
                <a:lnTo>
                  <a:pt x="1906141" y="230974"/>
                </a:lnTo>
                <a:lnTo>
                  <a:pt x="1887905" y="161251"/>
                </a:lnTo>
                <a:lnTo>
                  <a:pt x="1878468" y="119341"/>
                </a:lnTo>
                <a:lnTo>
                  <a:pt x="1877441" y="114884"/>
                </a:lnTo>
                <a:lnTo>
                  <a:pt x="1868233" y="110248"/>
                </a:lnTo>
              </a:path>
              <a:path w="2440940" h="1796415">
                <a:moveTo>
                  <a:pt x="1121308" y="0"/>
                </a:moveTo>
                <a:lnTo>
                  <a:pt x="1014196" y="64554"/>
                </a:lnTo>
                <a:lnTo>
                  <a:pt x="959624" y="78308"/>
                </a:lnTo>
                <a:lnTo>
                  <a:pt x="645769" y="104838"/>
                </a:lnTo>
                <a:lnTo>
                  <a:pt x="377545" y="106057"/>
                </a:lnTo>
                <a:lnTo>
                  <a:pt x="1250903" y="106057"/>
                </a:lnTo>
                <a:lnTo>
                  <a:pt x="1121308" y="0"/>
                </a:lnTo>
              </a:path>
            </a:pathLst>
          </a:custGeom>
          <a:solidFill>
            <a:srgbClr val="FE9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" y="2798832"/>
            <a:ext cx="3716654" cy="3535045"/>
          </a:xfrm>
          <a:custGeom>
            <a:avLst/>
            <a:gdLst/>
            <a:ahLst/>
            <a:cxnLst/>
            <a:rect l="l" t="t" r="r" b="b"/>
            <a:pathLst>
              <a:path w="3716654" h="3535045">
                <a:moveTo>
                  <a:pt x="2636162" y="3075089"/>
                </a:moveTo>
                <a:lnTo>
                  <a:pt x="1868208" y="3075089"/>
                </a:lnTo>
                <a:lnTo>
                  <a:pt x="1877440" y="3079699"/>
                </a:lnTo>
                <a:lnTo>
                  <a:pt x="1887740" y="3125368"/>
                </a:lnTo>
                <a:lnTo>
                  <a:pt x="1928761" y="3282353"/>
                </a:lnTo>
                <a:lnTo>
                  <a:pt x="1967661" y="3355987"/>
                </a:lnTo>
                <a:lnTo>
                  <a:pt x="2354199" y="3523780"/>
                </a:lnTo>
                <a:lnTo>
                  <a:pt x="2402941" y="3534727"/>
                </a:lnTo>
                <a:lnTo>
                  <a:pt x="2387523" y="3507181"/>
                </a:lnTo>
                <a:lnTo>
                  <a:pt x="2415870" y="3494570"/>
                </a:lnTo>
                <a:lnTo>
                  <a:pt x="2445397" y="3481438"/>
                </a:lnTo>
                <a:lnTo>
                  <a:pt x="2436964" y="3444379"/>
                </a:lnTo>
                <a:lnTo>
                  <a:pt x="2553843" y="3205962"/>
                </a:lnTo>
                <a:lnTo>
                  <a:pt x="2635211" y="3084779"/>
                </a:lnTo>
                <a:lnTo>
                  <a:pt x="2636162" y="3075089"/>
                </a:lnTo>
                <a:close/>
              </a:path>
              <a:path w="3716654" h="3535045">
                <a:moveTo>
                  <a:pt x="2646924" y="2964827"/>
                </a:moveTo>
                <a:lnTo>
                  <a:pt x="1121295" y="2964827"/>
                </a:lnTo>
                <a:lnTo>
                  <a:pt x="1251356" y="3071253"/>
                </a:lnTo>
                <a:lnTo>
                  <a:pt x="1265021" y="3081858"/>
                </a:lnTo>
                <a:lnTo>
                  <a:pt x="1306563" y="3109760"/>
                </a:lnTo>
                <a:lnTo>
                  <a:pt x="1333411" y="3126968"/>
                </a:lnTo>
                <a:lnTo>
                  <a:pt x="1348079" y="3139757"/>
                </a:lnTo>
                <a:lnTo>
                  <a:pt x="1348905" y="3140494"/>
                </a:lnTo>
                <a:lnTo>
                  <a:pt x="1376362" y="3155607"/>
                </a:lnTo>
                <a:lnTo>
                  <a:pt x="1380324" y="3159099"/>
                </a:lnTo>
                <a:lnTo>
                  <a:pt x="1390345" y="3167799"/>
                </a:lnTo>
                <a:lnTo>
                  <a:pt x="1391132" y="3168484"/>
                </a:lnTo>
                <a:lnTo>
                  <a:pt x="1425105" y="3187369"/>
                </a:lnTo>
                <a:lnTo>
                  <a:pt x="1573149" y="3195802"/>
                </a:lnTo>
                <a:lnTo>
                  <a:pt x="1691513" y="3157423"/>
                </a:lnTo>
                <a:lnTo>
                  <a:pt x="1694903" y="3155378"/>
                </a:lnTo>
                <a:lnTo>
                  <a:pt x="1720113" y="3143084"/>
                </a:lnTo>
                <a:lnTo>
                  <a:pt x="1720608" y="3142869"/>
                </a:lnTo>
                <a:lnTo>
                  <a:pt x="1722323" y="3141878"/>
                </a:lnTo>
                <a:lnTo>
                  <a:pt x="1789290" y="3113824"/>
                </a:lnTo>
                <a:lnTo>
                  <a:pt x="1846046" y="3085973"/>
                </a:lnTo>
                <a:lnTo>
                  <a:pt x="1849462" y="3084182"/>
                </a:lnTo>
                <a:lnTo>
                  <a:pt x="1868208" y="3075089"/>
                </a:lnTo>
                <a:lnTo>
                  <a:pt x="2636162" y="3075089"/>
                </a:lnTo>
                <a:lnTo>
                  <a:pt x="2640050" y="3035465"/>
                </a:lnTo>
                <a:lnTo>
                  <a:pt x="2646924" y="2964827"/>
                </a:lnTo>
                <a:close/>
              </a:path>
              <a:path w="3716654" h="3535045">
                <a:moveTo>
                  <a:pt x="1077944" y="2990951"/>
                </a:moveTo>
                <a:lnTo>
                  <a:pt x="113156" y="2990951"/>
                </a:lnTo>
                <a:lnTo>
                  <a:pt x="377532" y="3070885"/>
                </a:lnTo>
                <a:lnTo>
                  <a:pt x="645756" y="3069666"/>
                </a:lnTo>
                <a:lnTo>
                  <a:pt x="959612" y="3043135"/>
                </a:lnTo>
                <a:lnTo>
                  <a:pt x="1014171" y="3029381"/>
                </a:lnTo>
                <a:lnTo>
                  <a:pt x="1077944" y="2990951"/>
                </a:lnTo>
                <a:close/>
              </a:path>
              <a:path w="3716654" h="3535045">
                <a:moveTo>
                  <a:pt x="0" y="1242212"/>
                </a:moveTo>
                <a:lnTo>
                  <a:pt x="0" y="2938246"/>
                </a:lnTo>
                <a:lnTo>
                  <a:pt x="86410" y="2956585"/>
                </a:lnTo>
                <a:lnTo>
                  <a:pt x="91554" y="2992945"/>
                </a:lnTo>
                <a:lnTo>
                  <a:pt x="113156" y="2990951"/>
                </a:lnTo>
                <a:lnTo>
                  <a:pt x="1077944" y="2990951"/>
                </a:lnTo>
                <a:lnTo>
                  <a:pt x="1121295" y="2964827"/>
                </a:lnTo>
                <a:lnTo>
                  <a:pt x="2646924" y="2964827"/>
                </a:lnTo>
                <a:lnTo>
                  <a:pt x="2649131" y="2942158"/>
                </a:lnTo>
                <a:lnTo>
                  <a:pt x="2486469" y="2753842"/>
                </a:lnTo>
                <a:lnTo>
                  <a:pt x="2503652" y="2679192"/>
                </a:lnTo>
                <a:lnTo>
                  <a:pt x="2676334" y="2570645"/>
                </a:lnTo>
                <a:lnTo>
                  <a:pt x="2677871" y="2569832"/>
                </a:lnTo>
                <a:lnTo>
                  <a:pt x="2727921" y="2543873"/>
                </a:lnTo>
                <a:lnTo>
                  <a:pt x="2773362" y="2513685"/>
                </a:lnTo>
                <a:lnTo>
                  <a:pt x="3079838" y="2472397"/>
                </a:lnTo>
                <a:lnTo>
                  <a:pt x="3089186" y="2463101"/>
                </a:lnTo>
                <a:lnTo>
                  <a:pt x="3089592" y="2462720"/>
                </a:lnTo>
                <a:lnTo>
                  <a:pt x="3226485" y="2325535"/>
                </a:lnTo>
                <a:lnTo>
                  <a:pt x="3238944" y="2290432"/>
                </a:lnTo>
                <a:lnTo>
                  <a:pt x="3254908" y="2264714"/>
                </a:lnTo>
                <a:lnTo>
                  <a:pt x="3299955" y="2134882"/>
                </a:lnTo>
                <a:lnTo>
                  <a:pt x="3330902" y="2134882"/>
                </a:lnTo>
                <a:lnTo>
                  <a:pt x="3363379" y="1934705"/>
                </a:lnTo>
                <a:lnTo>
                  <a:pt x="3410254" y="1858238"/>
                </a:lnTo>
                <a:lnTo>
                  <a:pt x="3410800" y="1857375"/>
                </a:lnTo>
                <a:lnTo>
                  <a:pt x="3418217" y="1853336"/>
                </a:lnTo>
                <a:lnTo>
                  <a:pt x="3443414" y="1840953"/>
                </a:lnTo>
                <a:lnTo>
                  <a:pt x="3535019" y="1762658"/>
                </a:lnTo>
                <a:lnTo>
                  <a:pt x="3547465" y="1725244"/>
                </a:lnTo>
                <a:lnTo>
                  <a:pt x="3550742" y="1719160"/>
                </a:lnTo>
                <a:lnTo>
                  <a:pt x="3559035" y="1709724"/>
                </a:lnTo>
                <a:lnTo>
                  <a:pt x="3598786" y="1580273"/>
                </a:lnTo>
                <a:lnTo>
                  <a:pt x="3637176" y="1580273"/>
                </a:lnTo>
                <a:lnTo>
                  <a:pt x="3716604" y="1480070"/>
                </a:lnTo>
                <a:lnTo>
                  <a:pt x="3716597" y="1476692"/>
                </a:lnTo>
                <a:lnTo>
                  <a:pt x="1176121" y="1476692"/>
                </a:lnTo>
                <a:lnTo>
                  <a:pt x="1118958" y="1468932"/>
                </a:lnTo>
                <a:lnTo>
                  <a:pt x="649211" y="1411960"/>
                </a:lnTo>
                <a:lnTo>
                  <a:pt x="399986" y="1370342"/>
                </a:lnTo>
                <a:lnTo>
                  <a:pt x="175361" y="1343774"/>
                </a:lnTo>
                <a:lnTo>
                  <a:pt x="0" y="1242212"/>
                </a:lnTo>
                <a:close/>
              </a:path>
              <a:path w="3716654" h="3535045">
                <a:moveTo>
                  <a:pt x="3330902" y="2134882"/>
                </a:moveTo>
                <a:lnTo>
                  <a:pt x="3299955" y="2134882"/>
                </a:lnTo>
                <a:lnTo>
                  <a:pt x="3309950" y="2161108"/>
                </a:lnTo>
                <a:lnTo>
                  <a:pt x="3315360" y="2175243"/>
                </a:lnTo>
                <a:lnTo>
                  <a:pt x="3324377" y="2175103"/>
                </a:lnTo>
                <a:lnTo>
                  <a:pt x="3330902" y="2134882"/>
                </a:lnTo>
                <a:close/>
              </a:path>
              <a:path w="3716654" h="3535045">
                <a:moveTo>
                  <a:pt x="3637176" y="1580273"/>
                </a:moveTo>
                <a:lnTo>
                  <a:pt x="3598786" y="1580273"/>
                </a:lnTo>
                <a:lnTo>
                  <a:pt x="3632860" y="1599539"/>
                </a:lnTo>
                <a:lnTo>
                  <a:pt x="3633622" y="1584756"/>
                </a:lnTo>
                <a:lnTo>
                  <a:pt x="3637176" y="1580273"/>
                </a:lnTo>
                <a:close/>
              </a:path>
              <a:path w="3716654" h="3535045">
                <a:moveTo>
                  <a:pt x="3213315" y="0"/>
                </a:moveTo>
                <a:lnTo>
                  <a:pt x="3039237" y="125933"/>
                </a:lnTo>
                <a:lnTo>
                  <a:pt x="2599258" y="327799"/>
                </a:lnTo>
                <a:lnTo>
                  <a:pt x="2076246" y="506120"/>
                </a:lnTo>
                <a:lnTo>
                  <a:pt x="1726615" y="714438"/>
                </a:lnTo>
                <a:lnTo>
                  <a:pt x="1607820" y="1001877"/>
                </a:lnTo>
                <a:lnTo>
                  <a:pt x="1631975" y="1104658"/>
                </a:lnTo>
                <a:lnTo>
                  <a:pt x="1790953" y="1245882"/>
                </a:lnTo>
                <a:lnTo>
                  <a:pt x="1598688" y="1351343"/>
                </a:lnTo>
                <a:lnTo>
                  <a:pt x="1176121" y="1476692"/>
                </a:lnTo>
                <a:lnTo>
                  <a:pt x="3716597" y="1476692"/>
                </a:lnTo>
                <a:lnTo>
                  <a:pt x="3716350" y="1360030"/>
                </a:lnTo>
                <a:lnTo>
                  <a:pt x="3690670" y="1325892"/>
                </a:lnTo>
                <a:lnTo>
                  <a:pt x="3681374" y="1200289"/>
                </a:lnTo>
                <a:lnTo>
                  <a:pt x="3700614" y="1036637"/>
                </a:lnTo>
                <a:lnTo>
                  <a:pt x="3675189" y="843381"/>
                </a:lnTo>
                <a:lnTo>
                  <a:pt x="3680688" y="398475"/>
                </a:lnTo>
                <a:lnTo>
                  <a:pt x="3627856" y="304863"/>
                </a:lnTo>
                <a:lnTo>
                  <a:pt x="3273666" y="33553"/>
                </a:lnTo>
                <a:lnTo>
                  <a:pt x="3213315" y="0"/>
                </a:lnTo>
                <a:close/>
              </a:path>
            </a:pathLst>
          </a:custGeom>
          <a:solidFill>
            <a:srgbClr val="FD4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5737082"/>
            <a:ext cx="206375" cy="1142365"/>
          </a:xfrm>
          <a:custGeom>
            <a:avLst/>
            <a:gdLst/>
            <a:ahLst/>
            <a:cxnLst/>
            <a:rect l="l" t="t" r="r" b="b"/>
            <a:pathLst>
              <a:path w="206375" h="1142365">
                <a:moveTo>
                  <a:pt x="0" y="0"/>
                </a:moveTo>
                <a:lnTo>
                  <a:pt x="0" y="1142023"/>
                </a:lnTo>
                <a:lnTo>
                  <a:pt x="90923" y="1087145"/>
                </a:lnTo>
                <a:lnTo>
                  <a:pt x="206213" y="1072781"/>
                </a:lnTo>
                <a:lnTo>
                  <a:pt x="65357" y="679958"/>
                </a:lnTo>
                <a:lnTo>
                  <a:pt x="97679" y="501840"/>
                </a:lnTo>
                <a:lnTo>
                  <a:pt x="134242" y="356184"/>
                </a:lnTo>
                <a:lnTo>
                  <a:pt x="86427" y="18326"/>
                </a:lnTo>
                <a:lnTo>
                  <a:pt x="0" y="0"/>
                </a:lnTo>
                <a:close/>
              </a:path>
            </a:pathLst>
          </a:custGeom>
          <a:solidFill>
            <a:srgbClr val="FEC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49545" y="4933711"/>
            <a:ext cx="3688079" cy="2626360"/>
          </a:xfrm>
          <a:custGeom>
            <a:avLst/>
            <a:gdLst/>
            <a:ahLst/>
            <a:cxnLst/>
            <a:rect l="l" t="t" r="r" b="b"/>
            <a:pathLst>
              <a:path w="3688079" h="2626359">
                <a:moveTo>
                  <a:pt x="643729" y="2115515"/>
                </a:moveTo>
                <a:lnTo>
                  <a:pt x="610836" y="2169121"/>
                </a:lnTo>
                <a:lnTo>
                  <a:pt x="66806" y="2557640"/>
                </a:lnTo>
                <a:lnTo>
                  <a:pt x="0" y="2626293"/>
                </a:lnTo>
                <a:lnTo>
                  <a:pt x="3390765" y="2626293"/>
                </a:lnTo>
                <a:lnTo>
                  <a:pt x="3418082" y="2593517"/>
                </a:lnTo>
                <a:lnTo>
                  <a:pt x="3420102" y="2591066"/>
                </a:lnTo>
                <a:lnTo>
                  <a:pt x="3434300" y="2576957"/>
                </a:lnTo>
                <a:lnTo>
                  <a:pt x="3442174" y="2568994"/>
                </a:lnTo>
                <a:lnTo>
                  <a:pt x="3448296" y="2562923"/>
                </a:lnTo>
                <a:lnTo>
                  <a:pt x="3462291" y="2548826"/>
                </a:lnTo>
                <a:lnTo>
                  <a:pt x="3473493" y="2537460"/>
                </a:lnTo>
                <a:lnTo>
                  <a:pt x="3470572" y="2532253"/>
                </a:lnTo>
                <a:lnTo>
                  <a:pt x="3482446" y="2501557"/>
                </a:lnTo>
                <a:lnTo>
                  <a:pt x="3369099" y="2303094"/>
                </a:lnTo>
                <a:lnTo>
                  <a:pt x="3378903" y="2282456"/>
                </a:lnTo>
                <a:lnTo>
                  <a:pt x="3400506" y="2271687"/>
                </a:lnTo>
                <a:lnTo>
                  <a:pt x="3403274" y="2270239"/>
                </a:lnTo>
                <a:lnTo>
                  <a:pt x="3404252" y="2269350"/>
                </a:lnTo>
                <a:lnTo>
                  <a:pt x="3443673" y="2243201"/>
                </a:lnTo>
                <a:lnTo>
                  <a:pt x="3525728" y="2202091"/>
                </a:lnTo>
                <a:lnTo>
                  <a:pt x="3529068" y="2200986"/>
                </a:lnTo>
                <a:lnTo>
                  <a:pt x="3546606" y="2183498"/>
                </a:lnTo>
                <a:lnTo>
                  <a:pt x="3563078" y="2166962"/>
                </a:lnTo>
                <a:lnTo>
                  <a:pt x="3588349" y="2116378"/>
                </a:lnTo>
                <a:lnTo>
                  <a:pt x="645876" y="2116378"/>
                </a:lnTo>
                <a:lnTo>
                  <a:pt x="643729" y="2115515"/>
                </a:lnTo>
                <a:close/>
              </a:path>
              <a:path w="3688079" h="2626359">
                <a:moveTo>
                  <a:pt x="1550420" y="0"/>
                </a:moveTo>
                <a:lnTo>
                  <a:pt x="1531713" y="53936"/>
                </a:lnTo>
                <a:lnTo>
                  <a:pt x="1531485" y="54546"/>
                </a:lnTo>
                <a:lnTo>
                  <a:pt x="1505361" y="129819"/>
                </a:lnTo>
                <a:lnTo>
                  <a:pt x="1489410" y="155549"/>
                </a:lnTo>
                <a:lnTo>
                  <a:pt x="1476976" y="190639"/>
                </a:lnTo>
                <a:lnTo>
                  <a:pt x="1354790" y="313143"/>
                </a:lnTo>
                <a:lnTo>
                  <a:pt x="1353824" y="314134"/>
                </a:lnTo>
                <a:lnTo>
                  <a:pt x="1330317" y="337527"/>
                </a:lnTo>
                <a:lnTo>
                  <a:pt x="1023815" y="378815"/>
                </a:lnTo>
                <a:lnTo>
                  <a:pt x="978387" y="409003"/>
                </a:lnTo>
                <a:lnTo>
                  <a:pt x="926800" y="435762"/>
                </a:lnTo>
                <a:lnTo>
                  <a:pt x="754118" y="544309"/>
                </a:lnTo>
                <a:lnTo>
                  <a:pt x="736909" y="618959"/>
                </a:lnTo>
                <a:lnTo>
                  <a:pt x="899609" y="807262"/>
                </a:lnTo>
                <a:lnTo>
                  <a:pt x="885690" y="949909"/>
                </a:lnTo>
                <a:lnTo>
                  <a:pt x="804295" y="1071067"/>
                </a:lnTo>
                <a:lnTo>
                  <a:pt x="687417" y="1309484"/>
                </a:lnTo>
                <a:lnTo>
                  <a:pt x="695863" y="1346555"/>
                </a:lnTo>
                <a:lnTo>
                  <a:pt x="637976" y="1372298"/>
                </a:lnTo>
                <a:lnTo>
                  <a:pt x="639615" y="1375194"/>
                </a:lnTo>
                <a:lnTo>
                  <a:pt x="689335" y="1463992"/>
                </a:lnTo>
                <a:lnTo>
                  <a:pt x="691354" y="1880069"/>
                </a:lnTo>
                <a:lnTo>
                  <a:pt x="674120" y="2077618"/>
                </a:lnTo>
                <a:lnTo>
                  <a:pt x="645876" y="2116378"/>
                </a:lnTo>
                <a:lnTo>
                  <a:pt x="3588349" y="2116378"/>
                </a:lnTo>
                <a:lnTo>
                  <a:pt x="3607376" y="2078291"/>
                </a:lnTo>
                <a:lnTo>
                  <a:pt x="3608405" y="2075129"/>
                </a:lnTo>
                <a:lnTo>
                  <a:pt x="3608557" y="2074113"/>
                </a:lnTo>
                <a:lnTo>
                  <a:pt x="3687970" y="1700961"/>
                </a:lnTo>
                <a:lnTo>
                  <a:pt x="3661732" y="1678901"/>
                </a:lnTo>
                <a:lnTo>
                  <a:pt x="3660678" y="1676298"/>
                </a:lnTo>
                <a:lnTo>
                  <a:pt x="3655560" y="1673733"/>
                </a:lnTo>
                <a:lnTo>
                  <a:pt x="3638442" y="1659331"/>
                </a:lnTo>
                <a:lnTo>
                  <a:pt x="3627721" y="1659331"/>
                </a:lnTo>
                <a:lnTo>
                  <a:pt x="3602868" y="1634566"/>
                </a:lnTo>
                <a:lnTo>
                  <a:pt x="3601928" y="1633664"/>
                </a:lnTo>
                <a:lnTo>
                  <a:pt x="3599311" y="1631581"/>
                </a:lnTo>
                <a:lnTo>
                  <a:pt x="3571105" y="1617395"/>
                </a:lnTo>
                <a:lnTo>
                  <a:pt x="3555839" y="1605508"/>
                </a:lnTo>
                <a:lnTo>
                  <a:pt x="3493076" y="1568538"/>
                </a:lnTo>
                <a:lnTo>
                  <a:pt x="3434726" y="1558290"/>
                </a:lnTo>
                <a:lnTo>
                  <a:pt x="2982168" y="1558290"/>
                </a:lnTo>
                <a:lnTo>
                  <a:pt x="2933831" y="1499108"/>
                </a:lnTo>
                <a:lnTo>
                  <a:pt x="2924294" y="1488592"/>
                </a:lnTo>
                <a:lnTo>
                  <a:pt x="2924522" y="1487716"/>
                </a:lnTo>
                <a:lnTo>
                  <a:pt x="2904761" y="1463548"/>
                </a:lnTo>
                <a:lnTo>
                  <a:pt x="2906120" y="1399400"/>
                </a:lnTo>
                <a:lnTo>
                  <a:pt x="2877710" y="1351254"/>
                </a:lnTo>
                <a:lnTo>
                  <a:pt x="2741134" y="1299413"/>
                </a:lnTo>
                <a:lnTo>
                  <a:pt x="2617098" y="1278991"/>
                </a:lnTo>
                <a:lnTo>
                  <a:pt x="2225527" y="1278991"/>
                </a:lnTo>
                <a:lnTo>
                  <a:pt x="2218682" y="1262900"/>
                </a:lnTo>
                <a:lnTo>
                  <a:pt x="2217996" y="1260424"/>
                </a:lnTo>
                <a:lnTo>
                  <a:pt x="2183376" y="1108938"/>
                </a:lnTo>
                <a:lnTo>
                  <a:pt x="2173876" y="1067498"/>
                </a:lnTo>
                <a:lnTo>
                  <a:pt x="2113754" y="1019289"/>
                </a:lnTo>
                <a:lnTo>
                  <a:pt x="2091885" y="1003414"/>
                </a:lnTo>
                <a:lnTo>
                  <a:pt x="1842190" y="649173"/>
                </a:lnTo>
                <a:lnTo>
                  <a:pt x="1814720" y="609041"/>
                </a:lnTo>
                <a:lnTo>
                  <a:pt x="1801550" y="595376"/>
                </a:lnTo>
                <a:lnTo>
                  <a:pt x="1800826" y="594474"/>
                </a:lnTo>
                <a:lnTo>
                  <a:pt x="1724982" y="405180"/>
                </a:lnTo>
                <a:lnTo>
                  <a:pt x="1716016" y="298234"/>
                </a:lnTo>
                <a:lnTo>
                  <a:pt x="1710847" y="236728"/>
                </a:lnTo>
                <a:lnTo>
                  <a:pt x="1660555" y="172770"/>
                </a:lnTo>
                <a:lnTo>
                  <a:pt x="1618391" y="117551"/>
                </a:lnTo>
                <a:lnTo>
                  <a:pt x="1605564" y="104381"/>
                </a:lnTo>
                <a:lnTo>
                  <a:pt x="1605450" y="104241"/>
                </a:lnTo>
                <a:lnTo>
                  <a:pt x="1591670" y="90119"/>
                </a:lnTo>
                <a:lnTo>
                  <a:pt x="1577332" y="75234"/>
                </a:lnTo>
                <a:lnTo>
                  <a:pt x="1571464" y="68059"/>
                </a:lnTo>
                <a:lnTo>
                  <a:pt x="1570499" y="66903"/>
                </a:lnTo>
                <a:lnTo>
                  <a:pt x="1574792" y="40373"/>
                </a:lnTo>
                <a:lnTo>
                  <a:pt x="1565800" y="40373"/>
                </a:lnTo>
                <a:lnTo>
                  <a:pt x="1550420" y="0"/>
                </a:lnTo>
                <a:close/>
              </a:path>
              <a:path w="3688079" h="2626359">
                <a:moveTo>
                  <a:pt x="3628902" y="1651304"/>
                </a:moveTo>
                <a:lnTo>
                  <a:pt x="3627721" y="1659331"/>
                </a:lnTo>
                <a:lnTo>
                  <a:pt x="3638442" y="1659331"/>
                </a:lnTo>
                <a:lnTo>
                  <a:pt x="3628902" y="1651304"/>
                </a:lnTo>
                <a:close/>
              </a:path>
              <a:path w="3688079" h="2626359">
                <a:moveTo>
                  <a:pt x="3602842" y="1634540"/>
                </a:moveTo>
                <a:close/>
              </a:path>
              <a:path w="3688079" h="2626359">
                <a:moveTo>
                  <a:pt x="3431544" y="1557731"/>
                </a:moveTo>
                <a:lnTo>
                  <a:pt x="2982168" y="1558290"/>
                </a:lnTo>
                <a:lnTo>
                  <a:pt x="3434726" y="1558290"/>
                </a:lnTo>
                <a:lnTo>
                  <a:pt x="3431544" y="1557731"/>
                </a:lnTo>
                <a:close/>
              </a:path>
              <a:path w="3688079" h="2626359">
                <a:moveTo>
                  <a:pt x="2459817" y="1253096"/>
                </a:moveTo>
                <a:lnTo>
                  <a:pt x="2225527" y="1278991"/>
                </a:lnTo>
                <a:lnTo>
                  <a:pt x="2617098" y="1278991"/>
                </a:lnTo>
                <a:lnTo>
                  <a:pt x="2459817" y="1253096"/>
                </a:lnTo>
                <a:close/>
              </a:path>
              <a:path w="3688079" h="2626359">
                <a:moveTo>
                  <a:pt x="1574817" y="40220"/>
                </a:moveTo>
                <a:lnTo>
                  <a:pt x="1565800" y="40373"/>
                </a:lnTo>
                <a:lnTo>
                  <a:pt x="1574792" y="40373"/>
                </a:lnTo>
                <a:lnTo>
                  <a:pt x="1574817" y="40220"/>
                </a:lnTo>
                <a:close/>
              </a:path>
            </a:pathLst>
          </a:custGeom>
          <a:solidFill>
            <a:srgbClr val="FEC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320048" y="4379097"/>
            <a:ext cx="2646045" cy="2113280"/>
          </a:xfrm>
          <a:custGeom>
            <a:avLst/>
            <a:gdLst/>
            <a:ahLst/>
            <a:cxnLst/>
            <a:rect l="l" t="t" r="r" b="b"/>
            <a:pathLst>
              <a:path w="2646045" h="2113279">
                <a:moveTo>
                  <a:pt x="2062444" y="1807718"/>
                </a:moveTo>
                <a:lnTo>
                  <a:pt x="889317" y="1807718"/>
                </a:lnTo>
                <a:lnTo>
                  <a:pt x="1170622" y="1854034"/>
                </a:lnTo>
                <a:lnTo>
                  <a:pt x="1307198" y="1905863"/>
                </a:lnTo>
                <a:lnTo>
                  <a:pt x="1335608" y="1954009"/>
                </a:lnTo>
                <a:lnTo>
                  <a:pt x="1334249" y="2018169"/>
                </a:lnTo>
                <a:lnTo>
                  <a:pt x="1411655" y="2112899"/>
                </a:lnTo>
                <a:lnTo>
                  <a:pt x="1925548" y="2112276"/>
                </a:lnTo>
                <a:lnTo>
                  <a:pt x="1963204" y="2081974"/>
                </a:lnTo>
                <a:lnTo>
                  <a:pt x="1976843" y="2064473"/>
                </a:lnTo>
                <a:lnTo>
                  <a:pt x="1981301" y="2060854"/>
                </a:lnTo>
                <a:lnTo>
                  <a:pt x="2023414" y="1855393"/>
                </a:lnTo>
                <a:lnTo>
                  <a:pt x="2062444" y="1807718"/>
                </a:lnTo>
                <a:close/>
              </a:path>
              <a:path w="2646045" h="2113279">
                <a:moveTo>
                  <a:pt x="278739" y="0"/>
                </a:moveTo>
                <a:lnTo>
                  <a:pt x="239001" y="129463"/>
                </a:lnTo>
                <a:lnTo>
                  <a:pt x="230708" y="138887"/>
                </a:lnTo>
                <a:lnTo>
                  <a:pt x="227431" y="144983"/>
                </a:lnTo>
                <a:lnTo>
                  <a:pt x="214998" y="182397"/>
                </a:lnTo>
                <a:lnTo>
                  <a:pt x="123405" y="260680"/>
                </a:lnTo>
                <a:lnTo>
                  <a:pt x="98196" y="273062"/>
                </a:lnTo>
                <a:lnTo>
                  <a:pt x="90766" y="277113"/>
                </a:lnTo>
                <a:lnTo>
                  <a:pt x="90208" y="277977"/>
                </a:lnTo>
                <a:lnTo>
                  <a:pt x="43345" y="354431"/>
                </a:lnTo>
                <a:lnTo>
                  <a:pt x="0" y="621499"/>
                </a:lnTo>
                <a:lnTo>
                  <a:pt x="6832" y="629831"/>
                </a:lnTo>
                <a:lnTo>
                  <a:pt x="21183" y="644728"/>
                </a:lnTo>
                <a:lnTo>
                  <a:pt x="34937" y="658837"/>
                </a:lnTo>
                <a:lnTo>
                  <a:pt x="35077" y="659002"/>
                </a:lnTo>
                <a:lnTo>
                  <a:pt x="47980" y="672261"/>
                </a:lnTo>
                <a:lnTo>
                  <a:pt x="90055" y="727379"/>
                </a:lnTo>
                <a:lnTo>
                  <a:pt x="140335" y="791336"/>
                </a:lnTo>
                <a:lnTo>
                  <a:pt x="154470" y="959789"/>
                </a:lnTo>
                <a:lnTo>
                  <a:pt x="213118" y="1128331"/>
                </a:lnTo>
                <a:lnTo>
                  <a:pt x="230314" y="1149095"/>
                </a:lnTo>
                <a:lnTo>
                  <a:pt x="231051" y="1149997"/>
                </a:lnTo>
                <a:lnTo>
                  <a:pt x="244208" y="1163662"/>
                </a:lnTo>
                <a:lnTo>
                  <a:pt x="272021" y="1204277"/>
                </a:lnTo>
                <a:lnTo>
                  <a:pt x="521385" y="1558036"/>
                </a:lnTo>
                <a:lnTo>
                  <a:pt x="543255" y="1573911"/>
                </a:lnTo>
                <a:lnTo>
                  <a:pt x="603376" y="1622120"/>
                </a:lnTo>
                <a:lnTo>
                  <a:pt x="612876" y="1663560"/>
                </a:lnTo>
                <a:lnTo>
                  <a:pt x="647509" y="1815045"/>
                </a:lnTo>
                <a:lnTo>
                  <a:pt x="648182" y="1817522"/>
                </a:lnTo>
                <a:lnTo>
                  <a:pt x="655027" y="1833613"/>
                </a:lnTo>
                <a:lnTo>
                  <a:pt x="889317" y="1807718"/>
                </a:lnTo>
                <a:lnTo>
                  <a:pt x="2062444" y="1807718"/>
                </a:lnTo>
                <a:lnTo>
                  <a:pt x="2162263" y="1685785"/>
                </a:lnTo>
                <a:lnTo>
                  <a:pt x="2429954" y="1679079"/>
                </a:lnTo>
                <a:lnTo>
                  <a:pt x="2531909" y="1679079"/>
                </a:lnTo>
                <a:lnTo>
                  <a:pt x="2474518" y="1520317"/>
                </a:lnTo>
                <a:lnTo>
                  <a:pt x="2487117" y="1466875"/>
                </a:lnTo>
                <a:lnTo>
                  <a:pt x="2513647" y="1413497"/>
                </a:lnTo>
                <a:lnTo>
                  <a:pt x="2513926" y="1413040"/>
                </a:lnTo>
                <a:lnTo>
                  <a:pt x="2514803" y="1411389"/>
                </a:lnTo>
                <a:lnTo>
                  <a:pt x="2527604" y="1385684"/>
                </a:lnTo>
                <a:lnTo>
                  <a:pt x="2595257" y="1305115"/>
                </a:lnTo>
                <a:lnTo>
                  <a:pt x="2636913" y="1263383"/>
                </a:lnTo>
                <a:lnTo>
                  <a:pt x="2643022" y="1257681"/>
                </a:lnTo>
                <a:lnTo>
                  <a:pt x="2645575" y="1216621"/>
                </a:lnTo>
                <a:lnTo>
                  <a:pt x="2626080" y="1170305"/>
                </a:lnTo>
                <a:lnTo>
                  <a:pt x="2610713" y="1151255"/>
                </a:lnTo>
                <a:lnTo>
                  <a:pt x="2583091" y="1110818"/>
                </a:lnTo>
                <a:lnTo>
                  <a:pt x="2581833" y="1109014"/>
                </a:lnTo>
                <a:lnTo>
                  <a:pt x="2580259" y="1107478"/>
                </a:lnTo>
                <a:lnTo>
                  <a:pt x="2560142" y="1078471"/>
                </a:lnTo>
                <a:lnTo>
                  <a:pt x="2559075" y="826871"/>
                </a:lnTo>
                <a:lnTo>
                  <a:pt x="2556814" y="757656"/>
                </a:lnTo>
                <a:lnTo>
                  <a:pt x="2363698" y="609866"/>
                </a:lnTo>
                <a:lnTo>
                  <a:pt x="2143239" y="316750"/>
                </a:lnTo>
                <a:lnTo>
                  <a:pt x="2052180" y="281914"/>
                </a:lnTo>
                <a:lnTo>
                  <a:pt x="1325575" y="233705"/>
                </a:lnTo>
                <a:lnTo>
                  <a:pt x="812304" y="131305"/>
                </a:lnTo>
                <a:lnTo>
                  <a:pt x="553999" y="130721"/>
                </a:lnTo>
                <a:lnTo>
                  <a:pt x="486130" y="117335"/>
                </a:lnTo>
                <a:lnTo>
                  <a:pt x="278739" y="0"/>
                </a:lnTo>
                <a:close/>
              </a:path>
              <a:path w="2646045" h="2113279">
                <a:moveTo>
                  <a:pt x="2531909" y="1679079"/>
                </a:moveTo>
                <a:lnTo>
                  <a:pt x="2429954" y="1679079"/>
                </a:lnTo>
                <a:lnTo>
                  <a:pt x="2457983" y="1703412"/>
                </a:lnTo>
                <a:lnTo>
                  <a:pt x="2540228" y="1702092"/>
                </a:lnTo>
                <a:lnTo>
                  <a:pt x="2531909" y="1679079"/>
                </a:lnTo>
                <a:close/>
              </a:path>
            </a:pathLst>
          </a:custGeom>
          <a:solidFill>
            <a:srgbClr val="FE7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118633" y="6047194"/>
            <a:ext cx="5386070" cy="1513205"/>
          </a:xfrm>
          <a:custGeom>
            <a:avLst/>
            <a:gdLst/>
            <a:ahLst/>
            <a:cxnLst/>
            <a:rect l="l" t="t" r="r" b="b"/>
            <a:pathLst>
              <a:path w="5386070" h="1513204">
                <a:moveTo>
                  <a:pt x="1224119" y="537832"/>
                </a:moveTo>
                <a:lnTo>
                  <a:pt x="259803" y="537832"/>
                </a:lnTo>
                <a:lnTo>
                  <a:pt x="286461" y="560235"/>
                </a:lnTo>
                <a:lnTo>
                  <a:pt x="291579" y="562813"/>
                </a:lnTo>
                <a:lnTo>
                  <a:pt x="292646" y="565429"/>
                </a:lnTo>
                <a:lnTo>
                  <a:pt x="318884" y="587489"/>
                </a:lnTo>
                <a:lnTo>
                  <a:pt x="239471" y="960628"/>
                </a:lnTo>
                <a:lnTo>
                  <a:pt x="239318" y="961644"/>
                </a:lnTo>
                <a:lnTo>
                  <a:pt x="238277" y="964806"/>
                </a:lnTo>
                <a:lnTo>
                  <a:pt x="193979" y="1053490"/>
                </a:lnTo>
                <a:lnTo>
                  <a:pt x="177533" y="1069962"/>
                </a:lnTo>
                <a:lnTo>
                  <a:pt x="163512" y="1083970"/>
                </a:lnTo>
                <a:lnTo>
                  <a:pt x="159994" y="1087513"/>
                </a:lnTo>
                <a:lnTo>
                  <a:pt x="156654" y="1088605"/>
                </a:lnTo>
                <a:lnTo>
                  <a:pt x="74587" y="1129728"/>
                </a:lnTo>
                <a:lnTo>
                  <a:pt x="35153" y="1155877"/>
                </a:lnTo>
                <a:lnTo>
                  <a:pt x="34175" y="1156754"/>
                </a:lnTo>
                <a:lnTo>
                  <a:pt x="31381" y="1158151"/>
                </a:lnTo>
                <a:lnTo>
                  <a:pt x="9804" y="1168958"/>
                </a:lnTo>
                <a:lnTo>
                  <a:pt x="0" y="1189621"/>
                </a:lnTo>
                <a:lnTo>
                  <a:pt x="113360" y="1388059"/>
                </a:lnTo>
                <a:lnTo>
                  <a:pt x="101472" y="1418755"/>
                </a:lnTo>
                <a:lnTo>
                  <a:pt x="104419" y="1423987"/>
                </a:lnTo>
                <a:lnTo>
                  <a:pt x="93167" y="1435315"/>
                </a:lnTo>
                <a:lnTo>
                  <a:pt x="79197" y="1449412"/>
                </a:lnTo>
                <a:lnTo>
                  <a:pt x="73101" y="1455521"/>
                </a:lnTo>
                <a:lnTo>
                  <a:pt x="65214" y="1463459"/>
                </a:lnTo>
                <a:lnTo>
                  <a:pt x="51028" y="1477594"/>
                </a:lnTo>
                <a:lnTo>
                  <a:pt x="21670" y="1512811"/>
                </a:lnTo>
                <a:lnTo>
                  <a:pt x="5386075" y="1512811"/>
                </a:lnTo>
                <a:lnTo>
                  <a:pt x="5367211" y="1455470"/>
                </a:lnTo>
                <a:lnTo>
                  <a:pt x="3097263" y="1455470"/>
                </a:lnTo>
                <a:lnTo>
                  <a:pt x="3042158" y="1448282"/>
                </a:lnTo>
                <a:lnTo>
                  <a:pt x="2763647" y="1291475"/>
                </a:lnTo>
                <a:lnTo>
                  <a:pt x="2714612" y="1206296"/>
                </a:lnTo>
                <a:lnTo>
                  <a:pt x="2697670" y="1006741"/>
                </a:lnTo>
                <a:lnTo>
                  <a:pt x="2484648" y="828675"/>
                </a:lnTo>
                <a:lnTo>
                  <a:pt x="1419466" y="828675"/>
                </a:lnTo>
                <a:lnTo>
                  <a:pt x="1350937" y="794385"/>
                </a:lnTo>
                <a:lnTo>
                  <a:pt x="1224119" y="537832"/>
                </a:lnTo>
              </a:path>
              <a:path w="5386070" h="1513204">
                <a:moveTo>
                  <a:pt x="4095661" y="643394"/>
                </a:moveTo>
                <a:lnTo>
                  <a:pt x="3693553" y="912914"/>
                </a:lnTo>
                <a:lnTo>
                  <a:pt x="3543833" y="1202791"/>
                </a:lnTo>
                <a:lnTo>
                  <a:pt x="3544189" y="1208608"/>
                </a:lnTo>
                <a:lnTo>
                  <a:pt x="3518154" y="1249210"/>
                </a:lnTo>
                <a:lnTo>
                  <a:pt x="3097263" y="1455470"/>
                </a:lnTo>
                <a:lnTo>
                  <a:pt x="5367211" y="1455470"/>
                </a:lnTo>
                <a:lnTo>
                  <a:pt x="5344985" y="1387906"/>
                </a:lnTo>
                <a:lnTo>
                  <a:pt x="5094922" y="1083119"/>
                </a:lnTo>
                <a:lnTo>
                  <a:pt x="4939919" y="932726"/>
                </a:lnTo>
                <a:lnTo>
                  <a:pt x="4912042" y="884859"/>
                </a:lnTo>
                <a:lnTo>
                  <a:pt x="4608334" y="884859"/>
                </a:lnTo>
                <a:lnTo>
                  <a:pt x="4486008" y="825347"/>
                </a:lnTo>
                <a:lnTo>
                  <a:pt x="4172978" y="658291"/>
                </a:lnTo>
                <a:lnTo>
                  <a:pt x="4095661" y="643394"/>
                </a:lnTo>
              </a:path>
              <a:path w="5386070" h="1513204">
                <a:moveTo>
                  <a:pt x="4805921" y="702640"/>
                </a:moveTo>
                <a:lnTo>
                  <a:pt x="4666119" y="877722"/>
                </a:lnTo>
                <a:lnTo>
                  <a:pt x="4608334" y="884859"/>
                </a:lnTo>
                <a:lnTo>
                  <a:pt x="4912042" y="884859"/>
                </a:lnTo>
                <a:lnTo>
                  <a:pt x="4805921" y="702640"/>
                </a:lnTo>
              </a:path>
              <a:path w="5386070" h="1513204">
                <a:moveTo>
                  <a:pt x="2140508" y="670814"/>
                </a:moveTo>
                <a:lnTo>
                  <a:pt x="1419466" y="828675"/>
                </a:lnTo>
                <a:lnTo>
                  <a:pt x="2484648" y="828675"/>
                </a:lnTo>
                <a:lnTo>
                  <a:pt x="2327795" y="697560"/>
                </a:lnTo>
                <a:lnTo>
                  <a:pt x="2268702" y="675703"/>
                </a:lnTo>
                <a:lnTo>
                  <a:pt x="2140508" y="670814"/>
                </a:lnTo>
              </a:path>
              <a:path w="5386070" h="1513204">
                <a:moveTo>
                  <a:pt x="631367" y="10985"/>
                </a:moveTo>
                <a:lnTo>
                  <a:pt x="363664" y="17691"/>
                </a:lnTo>
                <a:lnTo>
                  <a:pt x="224828" y="187286"/>
                </a:lnTo>
                <a:lnTo>
                  <a:pt x="182702" y="392747"/>
                </a:lnTo>
                <a:lnTo>
                  <a:pt x="178219" y="396392"/>
                </a:lnTo>
                <a:lnTo>
                  <a:pt x="150926" y="425475"/>
                </a:lnTo>
                <a:lnTo>
                  <a:pt x="62471" y="444258"/>
                </a:lnTo>
                <a:lnTo>
                  <a:pt x="123990" y="455041"/>
                </a:lnTo>
                <a:lnTo>
                  <a:pt x="186740" y="492010"/>
                </a:lnTo>
                <a:lnTo>
                  <a:pt x="202006" y="503923"/>
                </a:lnTo>
                <a:lnTo>
                  <a:pt x="230238" y="518083"/>
                </a:lnTo>
                <a:lnTo>
                  <a:pt x="232854" y="520179"/>
                </a:lnTo>
                <a:lnTo>
                  <a:pt x="247776" y="534987"/>
                </a:lnTo>
                <a:lnTo>
                  <a:pt x="258622" y="545846"/>
                </a:lnTo>
                <a:lnTo>
                  <a:pt x="259803" y="537832"/>
                </a:lnTo>
                <a:lnTo>
                  <a:pt x="1224119" y="537832"/>
                </a:lnTo>
                <a:lnTo>
                  <a:pt x="1218476" y="526415"/>
                </a:lnTo>
                <a:lnTo>
                  <a:pt x="1041958" y="377685"/>
                </a:lnTo>
                <a:lnTo>
                  <a:pt x="937933" y="240144"/>
                </a:lnTo>
                <a:lnTo>
                  <a:pt x="918552" y="130746"/>
                </a:lnTo>
                <a:lnTo>
                  <a:pt x="780467" y="35318"/>
                </a:lnTo>
                <a:lnTo>
                  <a:pt x="659409" y="35318"/>
                </a:lnTo>
                <a:lnTo>
                  <a:pt x="631367" y="10985"/>
                </a:lnTo>
              </a:path>
              <a:path w="5386070" h="1513204">
                <a:moveTo>
                  <a:pt x="729360" y="0"/>
                </a:moveTo>
                <a:lnTo>
                  <a:pt x="741641" y="33997"/>
                </a:lnTo>
                <a:lnTo>
                  <a:pt x="659409" y="35318"/>
                </a:lnTo>
                <a:lnTo>
                  <a:pt x="780467" y="35318"/>
                </a:lnTo>
                <a:lnTo>
                  <a:pt x="729360" y="0"/>
                </a:lnTo>
              </a:path>
            </a:pathLst>
          </a:custGeom>
          <a:solidFill>
            <a:srgbClr val="FD4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17272"/>
                </a:solidFill>
                <a:latin typeface="FuturaPT-Demi"/>
                <a:cs typeface="FuturaPT-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7560005"/>
                </a:lnTo>
                <a:close/>
              </a:path>
            </a:pathLst>
          </a:custGeom>
          <a:solidFill>
            <a:srgbClr val="4773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28193" y="2701737"/>
            <a:ext cx="2515870" cy="2433955"/>
          </a:xfrm>
          <a:custGeom>
            <a:avLst/>
            <a:gdLst/>
            <a:ahLst/>
            <a:cxnLst/>
            <a:rect l="l" t="t" r="r" b="b"/>
            <a:pathLst>
              <a:path w="2515870" h="2433954">
                <a:moveTo>
                  <a:pt x="2504496" y="1905952"/>
                </a:moveTo>
                <a:lnTo>
                  <a:pt x="647382" y="1905952"/>
                </a:lnTo>
                <a:lnTo>
                  <a:pt x="905408" y="1982381"/>
                </a:lnTo>
                <a:lnTo>
                  <a:pt x="824788" y="2167801"/>
                </a:lnTo>
                <a:lnTo>
                  <a:pt x="1364132" y="2433764"/>
                </a:lnTo>
                <a:lnTo>
                  <a:pt x="2442679" y="2040864"/>
                </a:lnTo>
                <a:lnTo>
                  <a:pt x="2504496" y="1905952"/>
                </a:lnTo>
                <a:close/>
              </a:path>
              <a:path w="2515870" h="2433954">
                <a:moveTo>
                  <a:pt x="2459506" y="1833968"/>
                </a:moveTo>
                <a:lnTo>
                  <a:pt x="478383" y="1833968"/>
                </a:lnTo>
                <a:lnTo>
                  <a:pt x="478383" y="1956943"/>
                </a:lnTo>
                <a:lnTo>
                  <a:pt x="210426" y="2054377"/>
                </a:lnTo>
                <a:lnTo>
                  <a:pt x="183045" y="2104580"/>
                </a:lnTo>
                <a:lnTo>
                  <a:pt x="455333" y="2221280"/>
                </a:lnTo>
                <a:lnTo>
                  <a:pt x="504050" y="2040305"/>
                </a:lnTo>
                <a:lnTo>
                  <a:pt x="647382" y="1905952"/>
                </a:lnTo>
                <a:lnTo>
                  <a:pt x="2504496" y="1905952"/>
                </a:lnTo>
                <a:lnTo>
                  <a:pt x="2515489" y="1881962"/>
                </a:lnTo>
                <a:lnTo>
                  <a:pt x="2459506" y="1833968"/>
                </a:lnTo>
                <a:close/>
              </a:path>
              <a:path w="2515870" h="2433954">
                <a:moveTo>
                  <a:pt x="763422" y="514235"/>
                </a:moveTo>
                <a:lnTo>
                  <a:pt x="261480" y="703364"/>
                </a:lnTo>
                <a:lnTo>
                  <a:pt x="123164" y="841679"/>
                </a:lnTo>
                <a:lnTo>
                  <a:pt x="185483" y="958532"/>
                </a:lnTo>
                <a:lnTo>
                  <a:pt x="0" y="1167180"/>
                </a:lnTo>
                <a:lnTo>
                  <a:pt x="177850" y="1375981"/>
                </a:lnTo>
                <a:lnTo>
                  <a:pt x="53797" y="1591030"/>
                </a:lnTo>
                <a:lnTo>
                  <a:pt x="53797" y="1762086"/>
                </a:lnTo>
                <a:lnTo>
                  <a:pt x="155105" y="1883676"/>
                </a:lnTo>
                <a:lnTo>
                  <a:pt x="478383" y="1833968"/>
                </a:lnTo>
                <a:lnTo>
                  <a:pt x="2459506" y="1833968"/>
                </a:lnTo>
                <a:lnTo>
                  <a:pt x="2353792" y="1743341"/>
                </a:lnTo>
                <a:lnTo>
                  <a:pt x="2456649" y="1260678"/>
                </a:lnTo>
                <a:lnTo>
                  <a:pt x="2360447" y="1143876"/>
                </a:lnTo>
                <a:lnTo>
                  <a:pt x="2133422" y="1073416"/>
                </a:lnTo>
                <a:lnTo>
                  <a:pt x="1714436" y="629767"/>
                </a:lnTo>
                <a:lnTo>
                  <a:pt x="1715647" y="627126"/>
                </a:lnTo>
                <a:lnTo>
                  <a:pt x="772109" y="627126"/>
                </a:lnTo>
                <a:lnTo>
                  <a:pt x="763422" y="514235"/>
                </a:lnTo>
                <a:close/>
              </a:path>
              <a:path w="2515870" h="2433954">
                <a:moveTo>
                  <a:pt x="1222743" y="323977"/>
                </a:moveTo>
                <a:lnTo>
                  <a:pt x="772109" y="627126"/>
                </a:lnTo>
                <a:lnTo>
                  <a:pt x="1715647" y="627126"/>
                </a:lnTo>
                <a:lnTo>
                  <a:pt x="1718056" y="621868"/>
                </a:lnTo>
                <a:lnTo>
                  <a:pt x="1454454" y="621868"/>
                </a:lnTo>
                <a:lnTo>
                  <a:pt x="1222743" y="323977"/>
                </a:lnTo>
                <a:close/>
              </a:path>
              <a:path w="2515870" h="2433954">
                <a:moveTo>
                  <a:pt x="1757413" y="0"/>
                </a:moveTo>
                <a:lnTo>
                  <a:pt x="1454454" y="621868"/>
                </a:lnTo>
                <a:lnTo>
                  <a:pt x="1718056" y="621868"/>
                </a:lnTo>
                <a:lnTo>
                  <a:pt x="1806244" y="429450"/>
                </a:lnTo>
                <a:lnTo>
                  <a:pt x="1806244" y="39966"/>
                </a:lnTo>
                <a:lnTo>
                  <a:pt x="1757413" y="0"/>
                </a:lnTo>
                <a:close/>
              </a:path>
            </a:pathLst>
          </a:custGeom>
          <a:solidFill>
            <a:srgbClr val="E94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5865" y="468010"/>
            <a:ext cx="6996108" cy="684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17272"/>
                </a:solidFill>
                <a:latin typeface="FuturaPT-Demi"/>
                <a:cs typeface="FuturaPT-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17272"/>
                </a:solidFill>
                <a:latin typeface="FuturaPT-Demi"/>
                <a:cs typeface="FuturaPT-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700" y="2069748"/>
            <a:ext cx="971799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17272"/>
                </a:solidFill>
                <a:latin typeface="FuturaPT-Demi"/>
                <a:cs typeface="FuturaPT-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70547"/>
          </a:xfrm>
          <a:prstGeom prst="rect">
            <a:avLst/>
          </a:prstGeom>
        </p:spPr>
      </p:pic>
      <p:pic>
        <p:nvPicPr>
          <p:cNvPr id="4" name="Image 3" descr="Plan de travail 4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0" y="5785941"/>
            <a:ext cx="1862571" cy="1800000"/>
          </a:xfrm>
          <a:prstGeom prst="rect">
            <a:avLst/>
          </a:prstGeom>
        </p:spPr>
      </p:pic>
      <p:pic>
        <p:nvPicPr>
          <p:cNvPr id="7" name="Image 6" descr="logo-FINAL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94" y="423748"/>
            <a:ext cx="3254012" cy="32518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28609" y="4148455"/>
            <a:ext cx="84361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12554C"/>
                </a:solidFill>
                <a:latin typeface="Arial"/>
                <a:cs typeface="Arial"/>
              </a:rPr>
              <a:t>INTITULÉ DU PROJET</a:t>
            </a:r>
          </a:p>
          <a:p>
            <a:pPr algn="ctr"/>
            <a:r>
              <a:rPr lang="fr-FR" sz="2800" dirty="0">
                <a:solidFill>
                  <a:srgbClr val="12554C"/>
                </a:solidFill>
                <a:latin typeface="Arial"/>
                <a:cs typeface="Arial"/>
              </a:rPr>
              <a:t>MONTANT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37269" y="5934062"/>
            <a:ext cx="541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solidFill>
                  <a:srgbClr val="DC5B5B"/>
                </a:solidFill>
                <a:latin typeface="Arial"/>
                <a:cs typeface="Arial"/>
              </a:rPr>
              <a:t>BUDGET PARTICIPATIF 2021 - SAISON 3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70547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-1" y="-418"/>
            <a:ext cx="10716492" cy="618219"/>
          </a:xfrm>
          <a:prstGeom prst="rect">
            <a:avLst/>
          </a:prstGeom>
          <a:solidFill>
            <a:srgbClr val="12554C"/>
          </a:solidFill>
        </p:spPr>
        <p:txBody>
          <a:bodyPr wrap="square" lIns="180000" tIns="108000" rIns="0" bIns="10800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>
              <a:buSzPct val="45000"/>
              <a:buFont typeface="StarSymbol"/>
              <a:buChar char="●"/>
              <a:defRPr sz="2500" b="1" i="0">
                <a:solidFill>
                  <a:srgbClr val="217272"/>
                </a:solidFill>
                <a:latin typeface="FuturaPT-Demi"/>
                <a:ea typeface="+mj-ea"/>
                <a:cs typeface="FuturaPT-Demi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ctr">
              <a:buFont typeface="StarSymbol"/>
              <a:buNone/>
            </a:pPr>
            <a:r>
              <a:rPr lang="fr-FR" sz="2600" dirty="0">
                <a:solidFill>
                  <a:srgbClr val="F6DA30"/>
                </a:solidFill>
                <a:latin typeface="Arial"/>
                <a:cs typeface="Arial"/>
              </a:rPr>
              <a:t>PLAN</a:t>
            </a:r>
          </a:p>
        </p:txBody>
      </p:sp>
      <p:pic>
        <p:nvPicPr>
          <p:cNvPr id="5" name="Image 4" descr="Plan de travail 4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0" y="5785941"/>
            <a:ext cx="1862571" cy="1800000"/>
          </a:xfrm>
          <a:prstGeom prst="rect">
            <a:avLst/>
          </a:prstGeom>
        </p:spPr>
      </p:pic>
      <p:pic>
        <p:nvPicPr>
          <p:cNvPr id="7" name="Image 6" descr="logo-FINAL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81" y="6416061"/>
            <a:ext cx="944838" cy="9442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28609" y="2396430"/>
            <a:ext cx="8436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rgbClr val="12554C"/>
                </a:solidFill>
                <a:latin typeface="Arial"/>
                <a:cs typeface="Arial"/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rgbClr val="12554C"/>
                </a:solidFill>
                <a:latin typeface="Arial"/>
                <a:cs typeface="Arial"/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rgbClr val="12554C"/>
                </a:solidFill>
                <a:latin typeface="Arial"/>
                <a:cs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0293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70547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-1" y="-418"/>
            <a:ext cx="10716492" cy="618219"/>
          </a:xfrm>
          <a:prstGeom prst="rect">
            <a:avLst/>
          </a:prstGeom>
          <a:solidFill>
            <a:srgbClr val="12554C"/>
          </a:solidFill>
        </p:spPr>
        <p:txBody>
          <a:bodyPr wrap="square" lIns="180000" tIns="108000" rIns="0" bIns="10800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>
              <a:buSzPct val="45000"/>
              <a:buFont typeface="StarSymbol"/>
              <a:buChar char="●"/>
              <a:defRPr sz="2500" b="1" i="0">
                <a:solidFill>
                  <a:srgbClr val="217272"/>
                </a:solidFill>
                <a:latin typeface="FuturaPT-Demi"/>
                <a:ea typeface="+mj-ea"/>
                <a:cs typeface="FuturaPT-Demi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ctr">
              <a:buFont typeface="StarSymbol"/>
              <a:buNone/>
            </a:pPr>
            <a:r>
              <a:rPr lang="fr-FR" sz="2600" dirty="0">
                <a:solidFill>
                  <a:srgbClr val="F6DA30"/>
                </a:solidFill>
                <a:latin typeface="Arial"/>
                <a:cs typeface="Arial"/>
              </a:rPr>
              <a:t>DESCRIPTION DU PROJET</a:t>
            </a:r>
          </a:p>
        </p:txBody>
      </p:sp>
      <p:pic>
        <p:nvPicPr>
          <p:cNvPr id="5" name="Image 4" descr="Plan de travail 4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0" y="5785941"/>
            <a:ext cx="1862571" cy="1800000"/>
          </a:xfrm>
          <a:prstGeom prst="rect">
            <a:avLst/>
          </a:prstGeom>
        </p:spPr>
      </p:pic>
      <p:pic>
        <p:nvPicPr>
          <p:cNvPr id="7" name="Image 6" descr="logo-FINAL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81" y="6416061"/>
            <a:ext cx="944838" cy="9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7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2A608B-0999-964B-AB2E-0CF9E1554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10693400" cy="7559758"/>
          </a:xfrm>
          <a:prstGeom prst="rect">
            <a:avLst/>
          </a:prstGeom>
        </p:spPr>
      </p:pic>
      <p:pic>
        <p:nvPicPr>
          <p:cNvPr id="4" name="Image 3" descr="Plan de travail 4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20" y="5785941"/>
            <a:ext cx="186257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073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17</Words>
  <Application>Microsoft Macintosh PowerPoint</Application>
  <PresentationFormat>Personnalisé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FuturaPT-Demi</vt:lpstr>
      <vt:lpstr>StarSymbol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Microsoft Office User</cp:lastModifiedBy>
  <cp:revision>38</cp:revision>
  <dcterms:created xsi:type="dcterms:W3CDTF">2018-07-03T16:36:09Z</dcterms:created>
  <dcterms:modified xsi:type="dcterms:W3CDTF">2021-04-14T15:10:39Z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2018-07-03T00:00:00Z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2018-07-03T00:00:00Z</vt:filetime>
  </property>
</Properties>
</file>